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7" r:id="rId5"/>
    <p:sldId id="319" r:id="rId6"/>
    <p:sldId id="300" r:id="rId7"/>
    <p:sldId id="313" r:id="rId8"/>
    <p:sldId id="314" r:id="rId9"/>
    <p:sldId id="315" r:id="rId10"/>
    <p:sldId id="316" r:id="rId11"/>
    <p:sldId id="317" r:id="rId12"/>
    <p:sldId id="339" r:id="rId13"/>
    <p:sldId id="320" r:id="rId14"/>
    <p:sldId id="329" r:id="rId15"/>
    <p:sldId id="321" r:id="rId16"/>
    <p:sldId id="332" r:id="rId17"/>
    <p:sldId id="333" r:id="rId18"/>
    <p:sldId id="327" r:id="rId19"/>
    <p:sldId id="325" r:id="rId20"/>
    <p:sldId id="311" r:id="rId21"/>
    <p:sldId id="337" r:id="rId22"/>
    <p:sldId id="338" r:id="rId23"/>
    <p:sldId id="335" r:id="rId24"/>
    <p:sldId id="341" r:id="rId25"/>
    <p:sldId id="323" r:id="rId26"/>
    <p:sldId id="326" r:id="rId27"/>
    <p:sldId id="33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F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8E8D4-4B36-4DB4-98DA-CF0A66EFA548}" v="2948" dt="2022-11-10T19:29:55.439"/>
    <p1510:client id="{34E22B90-696F-4871-97BC-1B86883011ED}" v="2453" dt="2022-11-10T17:02:44.104"/>
    <p1510:client id="{98D4542C-DA4B-400E-8B46-F1045AA2EA81}" v="6950" dt="2022-11-11T01:05:21.525"/>
    <p1510:client id="{BB841FC7-4B66-466E-A9D5-766D5AB76D45}" v="5822" dt="2022-11-11T01:07:02.745"/>
    <p1510:client id="{E0800098-4EA1-4937-87D1-0D947C543FBE}" v="1478" dt="2022-11-11T01:05:39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SORCE" userId="S::martina.sorce@you.unipa.it::d0b51e46-867e-45e7-a58d-baf55d6140d8" providerId="AD" clId="Web-{98D4542C-DA4B-400E-8B46-F1045AA2EA81}"/>
    <pc:docChg chg="addSld delSld modSld sldOrd">
      <pc:chgData name="MARTINA SORCE" userId="S::martina.sorce@you.unipa.it::d0b51e46-867e-45e7-a58d-baf55d6140d8" providerId="AD" clId="Web-{98D4542C-DA4B-400E-8B46-F1045AA2EA81}" dt="2022-11-11T01:05:15.291" v="3721" actId="20577"/>
      <pc:docMkLst>
        <pc:docMk/>
      </pc:docMkLst>
      <pc:sldChg chg="modSp">
        <pc:chgData name="MARTINA SORCE" userId="S::martina.sorce@you.unipa.it::d0b51e46-867e-45e7-a58d-baf55d6140d8" providerId="AD" clId="Web-{98D4542C-DA4B-400E-8B46-F1045AA2EA81}" dt="2022-11-10T22:48:53.781" v="1729" actId="1076"/>
        <pc:sldMkLst>
          <pc:docMk/>
          <pc:sldMk cId="3542716482" sldId="300"/>
        </pc:sldMkLst>
        <pc:spChg chg="mod">
          <ac:chgData name="MARTINA SORCE" userId="S::martina.sorce@you.unipa.it::d0b51e46-867e-45e7-a58d-baf55d6140d8" providerId="AD" clId="Web-{98D4542C-DA4B-400E-8B46-F1045AA2EA81}" dt="2022-11-10T22:48:53.781" v="1729" actId="1076"/>
          <ac:spMkLst>
            <pc:docMk/>
            <pc:sldMk cId="3542716482" sldId="300"/>
            <ac:spMk id="18" creationId="{3CBA8437-34F2-8FF0-C5FC-5E0AC36DC603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48:40.031" v="1728" actId="1076"/>
          <ac:spMkLst>
            <pc:docMk/>
            <pc:sldMk cId="3542716482" sldId="300"/>
            <ac:spMk id="28" creationId="{C81C3F4F-44BE-147A-24A9-B89631A263A8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48:15.624" v="1725" actId="1076"/>
          <ac:spMkLst>
            <pc:docMk/>
            <pc:sldMk cId="3542716482" sldId="300"/>
            <ac:spMk id="33" creationId="{17FC44C3-DABA-2887-3953-02A3F26CAF5C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48:19.250" v="1726" actId="1076"/>
          <ac:spMkLst>
            <pc:docMk/>
            <pc:sldMk cId="3542716482" sldId="300"/>
            <ac:spMk id="38" creationId="{42BCC9B1-8328-9E46-68D6-5608DE3512CA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48:22.859" v="1727" actId="1076"/>
          <ac:spMkLst>
            <pc:docMk/>
            <pc:sldMk cId="3542716482" sldId="300"/>
            <ac:spMk id="57" creationId="{1AC04E6A-4B14-4B77-4AF2-D7ED7DADCF3E}"/>
          </ac:spMkLst>
        </pc:spChg>
      </pc:sldChg>
      <pc:sldChg chg="modSp">
        <pc:chgData name="MARTINA SORCE" userId="S::martina.sorce@you.unipa.it::d0b51e46-867e-45e7-a58d-baf55d6140d8" providerId="AD" clId="Web-{98D4542C-DA4B-400E-8B46-F1045AA2EA81}" dt="2022-11-10T23:27:37.494" v="1837" actId="14100"/>
        <pc:sldMkLst>
          <pc:docMk/>
          <pc:sldMk cId="3342953528" sldId="311"/>
        </pc:sldMkLst>
        <pc:spChg chg="mod">
          <ac:chgData name="MARTINA SORCE" userId="S::martina.sorce@you.unipa.it::d0b51e46-867e-45e7-a58d-baf55d6140d8" providerId="AD" clId="Web-{98D4542C-DA4B-400E-8B46-F1045AA2EA81}" dt="2022-11-10T23:27:37.494" v="1837" actId="14100"/>
          <ac:spMkLst>
            <pc:docMk/>
            <pc:sldMk cId="3342953528" sldId="311"/>
            <ac:spMk id="14" creationId="{23DBDADF-3131-46E3-6847-F13884A2B716}"/>
          </ac:spMkLst>
        </pc:spChg>
      </pc:sldChg>
      <pc:sldChg chg="modSp">
        <pc:chgData name="MARTINA SORCE" userId="S::martina.sorce@you.unipa.it::d0b51e46-867e-45e7-a58d-baf55d6140d8" providerId="AD" clId="Web-{98D4542C-DA4B-400E-8B46-F1045AA2EA81}" dt="2022-11-10T21:51:51.490" v="1489"/>
        <pc:sldMkLst>
          <pc:docMk/>
          <pc:sldMk cId="264676457" sldId="317"/>
        </pc:sldMkLst>
        <pc:spChg chg="mod">
          <ac:chgData name="MARTINA SORCE" userId="S::martina.sorce@you.unipa.it::d0b51e46-867e-45e7-a58d-baf55d6140d8" providerId="AD" clId="Web-{98D4542C-DA4B-400E-8B46-F1045AA2EA81}" dt="2022-11-10T21:51:43.302" v="1488"/>
          <ac:spMkLst>
            <pc:docMk/>
            <pc:sldMk cId="264676457" sldId="317"/>
            <ac:spMk id="39" creationId="{60961307-57E5-6B06-C995-30B64534C67A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1:51:51.490" v="1489"/>
          <ac:spMkLst>
            <pc:docMk/>
            <pc:sldMk cId="264676457" sldId="317"/>
            <ac:spMk id="1047" creationId="{8D8B6E1E-39B2-4321-1B03-5521735CAF35}"/>
          </ac:spMkLst>
        </pc:spChg>
      </pc:sldChg>
      <pc:sldChg chg="modSp">
        <pc:chgData name="MARTINA SORCE" userId="S::martina.sorce@you.unipa.it::d0b51e46-867e-45e7-a58d-baf55d6140d8" providerId="AD" clId="Web-{98D4542C-DA4B-400E-8B46-F1045AA2EA81}" dt="2022-11-11T01:03:43.508" v="3716" actId="20577"/>
        <pc:sldMkLst>
          <pc:docMk/>
          <pc:sldMk cId="2184684610" sldId="319"/>
        </pc:sldMkLst>
        <pc:spChg chg="mod">
          <ac:chgData name="MARTINA SORCE" userId="S::martina.sorce@you.unipa.it::d0b51e46-867e-45e7-a58d-baf55d6140d8" providerId="AD" clId="Web-{98D4542C-DA4B-400E-8B46-F1045AA2EA81}" dt="2022-11-11T01:03:43.508" v="3716" actId="20577"/>
          <ac:spMkLst>
            <pc:docMk/>
            <pc:sldMk cId="2184684610" sldId="319"/>
            <ac:spMk id="11" creationId="{8E431B50-F0D9-7683-3868-4796AA97435D}"/>
          </ac:spMkLst>
        </pc:spChg>
      </pc:sldChg>
      <pc:sldChg chg="modSp">
        <pc:chgData name="MARTINA SORCE" userId="S::martina.sorce@you.unipa.it::d0b51e46-867e-45e7-a58d-baf55d6140d8" providerId="AD" clId="Web-{98D4542C-DA4B-400E-8B46-F1045AA2EA81}" dt="2022-11-11T00:42:10.806" v="3427" actId="20577"/>
        <pc:sldMkLst>
          <pc:docMk/>
          <pc:sldMk cId="3249132668" sldId="320"/>
        </pc:sldMkLst>
        <pc:spChg chg="mod">
          <ac:chgData name="MARTINA SORCE" userId="S::martina.sorce@you.unipa.it::d0b51e46-867e-45e7-a58d-baf55d6140d8" providerId="AD" clId="Web-{98D4542C-DA4B-400E-8B46-F1045AA2EA81}" dt="2022-11-11T00:42:10.806" v="3427" actId="20577"/>
          <ac:spMkLst>
            <pc:docMk/>
            <pc:sldMk cId="3249132668" sldId="320"/>
            <ac:spMk id="7" creationId="{E20B63B9-4FBB-BB2D-9EDF-52ED4C869B38}"/>
          </ac:spMkLst>
        </pc:spChg>
      </pc:sldChg>
      <pc:sldChg chg="delSp modSp ord">
        <pc:chgData name="MARTINA SORCE" userId="S::martina.sorce@you.unipa.it::d0b51e46-867e-45e7-a58d-baf55d6140d8" providerId="AD" clId="Web-{98D4542C-DA4B-400E-8B46-F1045AA2EA81}" dt="2022-11-11T01:02:09.506" v="3712" actId="20577"/>
        <pc:sldMkLst>
          <pc:docMk/>
          <pc:sldMk cId="1961955436" sldId="321"/>
        </pc:sldMkLst>
        <pc:spChg chg="mod">
          <ac:chgData name="MARTINA SORCE" userId="S::martina.sorce@you.unipa.it::d0b51e46-867e-45e7-a58d-baf55d6140d8" providerId="AD" clId="Web-{98D4542C-DA4B-400E-8B46-F1045AA2EA81}" dt="2022-11-11T01:02:09.506" v="3712" actId="20577"/>
          <ac:spMkLst>
            <pc:docMk/>
            <pc:sldMk cId="1961955436" sldId="321"/>
            <ac:spMk id="2" creationId="{CB5567D2-E3E5-23BF-B6EB-EE53F232ABEB}"/>
          </ac:spMkLst>
        </pc:spChg>
        <pc:spChg chg="del mod">
          <ac:chgData name="MARTINA SORCE" userId="S::martina.sorce@you.unipa.it::d0b51e46-867e-45e7-a58d-baf55d6140d8" providerId="AD" clId="Web-{98D4542C-DA4B-400E-8B46-F1045AA2EA81}" dt="2022-11-10T22:56:30.727" v="1767"/>
          <ac:spMkLst>
            <pc:docMk/>
            <pc:sldMk cId="1961955436" sldId="321"/>
            <ac:spMk id="3" creationId="{D0498591-8936-2039-0B01-B5BB6743BF9E}"/>
          </ac:spMkLst>
        </pc:spChg>
        <pc:spChg chg="del">
          <ac:chgData name="MARTINA SORCE" userId="S::martina.sorce@you.unipa.it::d0b51e46-867e-45e7-a58d-baf55d6140d8" providerId="AD" clId="Web-{98D4542C-DA4B-400E-8B46-F1045AA2EA81}" dt="2022-11-10T22:52:36.598" v="1738"/>
          <ac:spMkLst>
            <pc:docMk/>
            <pc:sldMk cId="1961955436" sldId="321"/>
            <ac:spMk id="5" creationId="{FDAF9AC9-EF53-78CA-D02D-A9194E2FA31A}"/>
          </ac:spMkLst>
        </pc:spChg>
        <pc:spChg chg="del">
          <ac:chgData name="MARTINA SORCE" userId="S::martina.sorce@you.unipa.it::d0b51e46-867e-45e7-a58d-baf55d6140d8" providerId="AD" clId="Web-{98D4542C-DA4B-400E-8B46-F1045AA2EA81}" dt="2022-11-10T22:52:30.723" v="1737"/>
          <ac:spMkLst>
            <pc:docMk/>
            <pc:sldMk cId="1961955436" sldId="321"/>
            <ac:spMk id="8" creationId="{A2E93E4C-C14B-1426-68D6-39B3AC7C9AEB}"/>
          </ac:spMkLst>
        </pc:spChg>
        <pc:spChg chg="del mod">
          <ac:chgData name="MARTINA SORCE" userId="S::martina.sorce@you.unipa.it::d0b51e46-867e-45e7-a58d-baf55d6140d8" providerId="AD" clId="Web-{98D4542C-DA4B-400E-8B46-F1045AA2EA81}" dt="2022-11-10T22:52:41.895" v="1739"/>
          <ac:spMkLst>
            <pc:docMk/>
            <pc:sldMk cId="1961955436" sldId="321"/>
            <ac:spMk id="12" creationId="{A3BB395F-F93A-8AFB-5D10-F23DDC935268}"/>
          </ac:spMkLst>
        </pc:spChg>
        <pc:picChg chg="del">
          <ac:chgData name="MARTINA SORCE" userId="S::martina.sorce@you.unipa.it::d0b51e46-867e-45e7-a58d-baf55d6140d8" providerId="AD" clId="Web-{98D4542C-DA4B-400E-8B46-F1045AA2EA81}" dt="2022-11-10T22:52:20.722" v="1735"/>
          <ac:picMkLst>
            <pc:docMk/>
            <pc:sldMk cId="1961955436" sldId="321"/>
            <ac:picMk id="9" creationId="{6312A00E-7052-9029-6E4F-5182C212B4A4}"/>
          </ac:picMkLst>
        </pc:picChg>
        <pc:picChg chg="del">
          <ac:chgData name="MARTINA SORCE" userId="S::martina.sorce@you.unipa.it::d0b51e46-867e-45e7-a58d-baf55d6140d8" providerId="AD" clId="Web-{98D4542C-DA4B-400E-8B46-F1045AA2EA81}" dt="2022-11-10T22:52:25.597" v="1736"/>
          <ac:picMkLst>
            <pc:docMk/>
            <pc:sldMk cId="1961955436" sldId="321"/>
            <ac:picMk id="11" creationId="{934DB5AA-4350-5C8F-9CD7-480B2A300077}"/>
          </ac:picMkLst>
        </pc:picChg>
        <pc:picChg chg="del">
          <ac:chgData name="MARTINA SORCE" userId="S::martina.sorce@you.unipa.it::d0b51e46-867e-45e7-a58d-baf55d6140d8" providerId="AD" clId="Web-{98D4542C-DA4B-400E-8B46-F1045AA2EA81}" dt="2022-11-10T22:52:46.910" v="1740"/>
          <ac:picMkLst>
            <pc:docMk/>
            <pc:sldMk cId="1961955436" sldId="321"/>
            <ac:picMk id="13" creationId="{D85C5066-981E-AA4D-88A0-F86E8281D589}"/>
          </ac:picMkLst>
        </pc:picChg>
        <pc:picChg chg="del">
          <ac:chgData name="MARTINA SORCE" userId="S::martina.sorce@you.unipa.it::d0b51e46-867e-45e7-a58d-baf55d6140d8" providerId="AD" clId="Web-{98D4542C-DA4B-400E-8B46-F1045AA2EA81}" dt="2022-11-10T22:52:17.254" v="1734"/>
          <ac:picMkLst>
            <pc:docMk/>
            <pc:sldMk cId="1961955436" sldId="321"/>
            <ac:picMk id="15" creationId="{34E98CD0-8CA4-15FA-EB01-1A8A4DE7D1A8}"/>
          </ac:picMkLst>
        </pc:picChg>
      </pc:sldChg>
      <pc:sldChg chg="modSp">
        <pc:chgData name="MARTINA SORCE" userId="S::martina.sorce@you.unipa.it::d0b51e46-867e-45e7-a58d-baf55d6140d8" providerId="AD" clId="Web-{98D4542C-DA4B-400E-8B46-F1045AA2EA81}" dt="2022-11-11T01:05:15.291" v="3721" actId="20577"/>
        <pc:sldMkLst>
          <pc:docMk/>
          <pc:sldMk cId="3545038203" sldId="323"/>
        </pc:sldMkLst>
        <pc:spChg chg="mod">
          <ac:chgData name="MARTINA SORCE" userId="S::martina.sorce@you.unipa.it::d0b51e46-867e-45e7-a58d-baf55d6140d8" providerId="AD" clId="Web-{98D4542C-DA4B-400E-8B46-F1045AA2EA81}" dt="2022-11-11T01:05:15.291" v="3721" actId="20577"/>
          <ac:spMkLst>
            <pc:docMk/>
            <pc:sldMk cId="3545038203" sldId="323"/>
            <ac:spMk id="4" creationId="{189CE8A8-674A-EF90-1658-47507AA83569}"/>
          </ac:spMkLst>
        </pc:spChg>
      </pc:sldChg>
      <pc:sldChg chg="delSp modSp ord">
        <pc:chgData name="MARTINA SORCE" userId="S::martina.sorce@you.unipa.it::d0b51e46-867e-45e7-a58d-baf55d6140d8" providerId="AD" clId="Web-{98D4542C-DA4B-400E-8B46-F1045AA2EA81}" dt="2022-11-11T00:11:23.321" v="2200" actId="1076"/>
        <pc:sldMkLst>
          <pc:docMk/>
          <pc:sldMk cId="2400127959" sldId="325"/>
        </pc:sldMkLst>
        <pc:spChg chg="del mod">
          <ac:chgData name="MARTINA SORCE" userId="S::martina.sorce@you.unipa.it::d0b51e46-867e-45e7-a58d-baf55d6140d8" providerId="AD" clId="Web-{98D4542C-DA4B-400E-8B46-F1045AA2EA81}" dt="2022-11-10T21:46:27.714" v="1486"/>
          <ac:spMkLst>
            <pc:docMk/>
            <pc:sldMk cId="2400127959" sldId="325"/>
            <ac:spMk id="10" creationId="{A0472BBF-4BDA-7D48-2F21-65E49C016A31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11:23.321" v="2200" actId="1076"/>
          <ac:spMkLst>
            <pc:docMk/>
            <pc:sldMk cId="2400127959" sldId="325"/>
            <ac:spMk id="13" creationId="{FC34F907-AE72-C557-88B4-7CEEBFD0E756}"/>
          </ac:spMkLst>
        </pc:spChg>
        <pc:picChg chg="mod">
          <ac:chgData name="MARTINA SORCE" userId="S::martina.sorce@you.unipa.it::d0b51e46-867e-45e7-a58d-baf55d6140d8" providerId="AD" clId="Web-{98D4542C-DA4B-400E-8B46-F1045AA2EA81}" dt="2022-11-10T21:46:30.589" v="1487" actId="1076"/>
          <ac:picMkLst>
            <pc:docMk/>
            <pc:sldMk cId="2400127959" sldId="325"/>
            <ac:picMk id="11" creationId="{69ECC61A-E874-B7E8-6D1A-A9275509B372}"/>
          </ac:picMkLst>
        </pc:picChg>
      </pc:sldChg>
      <pc:sldChg chg="addSp modSp">
        <pc:chgData name="MARTINA SORCE" userId="S::martina.sorce@you.unipa.it::d0b51e46-867e-45e7-a58d-baf55d6140d8" providerId="AD" clId="Web-{98D4542C-DA4B-400E-8B46-F1045AA2EA81}" dt="2022-11-11T00:11:06.133" v="2199" actId="1076"/>
        <pc:sldMkLst>
          <pc:docMk/>
          <pc:sldMk cId="2827022359" sldId="327"/>
        </pc:sldMkLst>
        <pc:spChg chg="add mod">
          <ac:chgData name="MARTINA SORCE" userId="S::martina.sorce@you.unipa.it::d0b51e46-867e-45e7-a58d-baf55d6140d8" providerId="AD" clId="Web-{98D4542C-DA4B-400E-8B46-F1045AA2EA81}" dt="2022-11-10T21:41:06.173" v="1446" actId="20577"/>
          <ac:spMkLst>
            <pc:docMk/>
            <pc:sldMk cId="2827022359" sldId="327"/>
            <ac:spMk id="2" creationId="{00EF4B2A-272A-7382-6F83-D72F1982A99D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0:07:17.910" v="2186" actId="20577"/>
          <ac:spMkLst>
            <pc:docMk/>
            <pc:sldMk cId="2827022359" sldId="327"/>
            <ac:spMk id="2" creationId="{534F84BF-66DF-BD21-166C-8BC0CF5EEF59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0T21:42:52.317" v="1482" actId="20577"/>
          <ac:spMkLst>
            <pc:docMk/>
            <pc:sldMk cId="2827022359" sldId="327"/>
            <ac:spMk id="3" creationId="{DC273EA8-ADCD-5DA9-CD97-C3F483A72121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3:17:47.758" v="1780" actId="14100"/>
          <ac:spMkLst>
            <pc:docMk/>
            <pc:sldMk cId="2827022359" sldId="327"/>
            <ac:spMk id="5" creationId="{FDAF9AC9-EF53-78CA-D02D-A9194E2FA31A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09:31.819" v="2193" actId="20577"/>
          <ac:spMkLst>
            <pc:docMk/>
            <pc:sldMk cId="2827022359" sldId="327"/>
            <ac:spMk id="9" creationId="{BD822F5A-6221-715E-748A-38AD45266435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1:31:06.264" v="966" actId="20577"/>
          <ac:spMkLst>
            <pc:docMk/>
            <pc:sldMk cId="2827022359" sldId="327"/>
            <ac:spMk id="12" creationId="{78AB2671-B548-FDB2-20C3-766F932D5841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3:17:23.664" v="1778" actId="1076"/>
          <ac:spMkLst>
            <pc:docMk/>
            <pc:sldMk cId="2827022359" sldId="327"/>
            <ac:spMk id="13" creationId="{F50D4A62-D25B-E580-938F-C3EAC9FC6D28}"/>
          </ac:spMkLst>
        </pc:spChg>
        <pc:picChg chg="mod">
          <ac:chgData name="MARTINA SORCE" userId="S::martina.sorce@you.unipa.it::d0b51e46-867e-45e7-a58d-baf55d6140d8" providerId="AD" clId="Web-{98D4542C-DA4B-400E-8B46-F1045AA2EA81}" dt="2022-11-11T00:11:06.133" v="2199" actId="1076"/>
          <ac:picMkLst>
            <pc:docMk/>
            <pc:sldMk cId="2827022359" sldId="327"/>
            <ac:picMk id="8" creationId="{36B0C629-2AAB-DA2A-7B3B-F9A8FFAD730C}"/>
          </ac:picMkLst>
        </pc:picChg>
      </pc:sldChg>
      <pc:sldChg chg="addSp delSp modSp ord">
        <pc:chgData name="MARTINA SORCE" userId="S::martina.sorce@you.unipa.it::d0b51e46-867e-45e7-a58d-baf55d6140d8" providerId="AD" clId="Web-{98D4542C-DA4B-400E-8B46-F1045AA2EA81}" dt="2022-11-10T22:01:16.695" v="1549"/>
        <pc:sldMkLst>
          <pc:docMk/>
          <pc:sldMk cId="2505404752" sldId="330"/>
        </pc:sldMkLst>
        <pc:spChg chg="add mod">
          <ac:chgData name="MARTINA SORCE" userId="S::martina.sorce@you.unipa.it::d0b51e46-867e-45e7-a58d-baf55d6140d8" providerId="AD" clId="Web-{98D4542C-DA4B-400E-8B46-F1045AA2EA81}" dt="2022-11-10T22:00:43.023" v="1547" actId="1076"/>
          <ac:spMkLst>
            <pc:docMk/>
            <pc:sldMk cId="2505404752" sldId="330"/>
            <ac:spMk id="5" creationId="{875F2869-ADC6-4219-3BD5-67EF5A22A4BB}"/>
          </ac:spMkLst>
        </pc:spChg>
        <pc:spChg chg="add del mod">
          <ac:chgData name="MARTINA SORCE" userId="S::martina.sorce@you.unipa.it::d0b51e46-867e-45e7-a58d-baf55d6140d8" providerId="AD" clId="Web-{98D4542C-DA4B-400E-8B46-F1045AA2EA81}" dt="2022-11-10T22:00:31.928" v="1546"/>
          <ac:spMkLst>
            <pc:docMk/>
            <pc:sldMk cId="2505404752" sldId="330"/>
            <ac:spMk id="7" creationId="{90272B62-E5A8-65F5-FE75-A5B7625C4A42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1:57:07.437" v="1504" actId="14100"/>
          <ac:spMkLst>
            <pc:docMk/>
            <pc:sldMk cId="2505404752" sldId="330"/>
            <ac:spMk id="8" creationId="{95EB69F0-BDBC-6071-5D47-CB81712F3DF9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1:56:55.577" v="1501" actId="1076"/>
          <ac:spMkLst>
            <pc:docMk/>
            <pc:sldMk cId="2505404752" sldId="330"/>
            <ac:spMk id="16" creationId="{9C6B06A9-E6A6-F146-3256-79FE7B9A533A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1:56:52.936" v="1500" actId="1076"/>
          <ac:spMkLst>
            <pc:docMk/>
            <pc:sldMk cId="2505404752" sldId="330"/>
            <ac:spMk id="26" creationId="{C999A618-FCB0-4F9B-54C8-F7D4C121F460}"/>
          </ac:spMkLst>
        </pc:spChg>
        <pc:grpChg chg="mod">
          <ac:chgData name="MARTINA SORCE" userId="S::martina.sorce@you.unipa.it::d0b51e46-867e-45e7-a58d-baf55d6140d8" providerId="AD" clId="Web-{98D4542C-DA4B-400E-8B46-F1045AA2EA81}" dt="2022-11-10T21:56:22.310" v="1493" actId="1076"/>
          <ac:grpSpMkLst>
            <pc:docMk/>
            <pc:sldMk cId="2505404752" sldId="330"/>
            <ac:grpSpMk id="38" creationId="{3674808D-1E04-DBC8-377D-B344E66FE198}"/>
          </ac:grpSpMkLst>
        </pc:grpChg>
        <pc:grpChg chg="mod">
          <ac:chgData name="MARTINA SORCE" userId="S::martina.sorce@you.unipa.it::d0b51e46-867e-45e7-a58d-baf55d6140d8" providerId="AD" clId="Web-{98D4542C-DA4B-400E-8B46-F1045AA2EA81}" dt="2022-11-10T21:56:36.483" v="1495" actId="14100"/>
          <ac:grpSpMkLst>
            <pc:docMk/>
            <pc:sldMk cId="2505404752" sldId="330"/>
            <ac:grpSpMk id="55" creationId="{BD936BAA-EBB3-912D-B4E0-68A20F170746}"/>
          </ac:grpSpMkLst>
        </pc:grpChg>
        <pc:picChg chg="mod">
          <ac:chgData name="MARTINA SORCE" userId="S::martina.sorce@you.unipa.it::d0b51e46-867e-45e7-a58d-baf55d6140d8" providerId="AD" clId="Web-{98D4542C-DA4B-400E-8B46-F1045AA2EA81}" dt="2022-11-10T21:56:48.249" v="1498" actId="1076"/>
          <ac:picMkLst>
            <pc:docMk/>
            <pc:sldMk cId="2505404752" sldId="330"/>
            <ac:picMk id="6" creationId="{021C588A-5177-DC70-A265-A2CA327E2F8D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0T21:56:50.030" v="1499" actId="1076"/>
          <ac:picMkLst>
            <pc:docMk/>
            <pc:sldMk cId="2505404752" sldId="330"/>
            <ac:picMk id="54" creationId="{472ECEDB-37F0-6DBB-E4E2-9896C44A395E}"/>
          </ac:picMkLst>
        </pc:picChg>
        <pc:cxnChg chg="mod">
          <ac:chgData name="MARTINA SORCE" userId="S::martina.sorce@you.unipa.it::d0b51e46-867e-45e7-a58d-baf55d6140d8" providerId="AD" clId="Web-{98D4542C-DA4B-400E-8B46-F1045AA2EA81}" dt="2022-11-10T21:56:45.858" v="1497" actId="1076"/>
          <ac:cxnSpMkLst>
            <pc:docMk/>
            <pc:sldMk cId="2505404752" sldId="330"/>
            <ac:cxnSpMk id="3" creationId="{A8808C7A-FD96-BB98-2182-952877DEAB6A}"/>
          </ac:cxnSpMkLst>
        </pc:cxnChg>
        <pc:cxnChg chg="mod">
          <ac:chgData name="MARTINA SORCE" userId="S::martina.sorce@you.unipa.it::d0b51e46-867e-45e7-a58d-baf55d6140d8" providerId="AD" clId="Web-{98D4542C-DA4B-400E-8B46-F1045AA2EA81}" dt="2022-11-10T22:01:12.413" v="1548" actId="1076"/>
          <ac:cxnSpMkLst>
            <pc:docMk/>
            <pc:sldMk cId="2505404752" sldId="330"/>
            <ac:cxnSpMk id="59" creationId="{2EB80B60-26D2-3B5B-0320-D25DDC041B1F}"/>
          </ac:cxnSpMkLst>
        </pc:cxnChg>
      </pc:sldChg>
      <pc:sldChg chg="addSp delSp modSp">
        <pc:chgData name="MARTINA SORCE" userId="S::martina.sorce@you.unipa.it::d0b51e46-867e-45e7-a58d-baf55d6140d8" providerId="AD" clId="Web-{98D4542C-DA4B-400E-8B46-F1045AA2EA81}" dt="2022-11-11T00:05:11.471" v="2169" actId="14100"/>
        <pc:sldMkLst>
          <pc:docMk/>
          <pc:sldMk cId="2755690770" sldId="332"/>
        </pc:sldMkLst>
        <pc:spChg chg="mod">
          <ac:chgData name="MARTINA SORCE" userId="S::martina.sorce@you.unipa.it::d0b51e46-867e-45e7-a58d-baf55d6140d8" providerId="AD" clId="Web-{98D4542C-DA4B-400E-8B46-F1045AA2EA81}" dt="2022-11-10T22:15:03.571" v="1628" actId="1076"/>
          <ac:spMkLst>
            <pc:docMk/>
            <pc:sldMk cId="2755690770" sldId="332"/>
            <ac:spMk id="5" creationId="{875F2869-ADC6-4219-3BD5-67EF5A22A4BB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05:11.471" v="2169" actId="14100"/>
          <ac:spMkLst>
            <pc:docMk/>
            <pc:sldMk cId="2755690770" sldId="332"/>
            <ac:spMk id="8" creationId="{95EB69F0-BDBC-6071-5D47-CB81712F3DF9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12:24.488" v="1600" actId="1076"/>
          <ac:spMkLst>
            <pc:docMk/>
            <pc:sldMk cId="2755690770" sldId="332"/>
            <ac:spMk id="16" creationId="{9C6B06A9-E6A6-F146-3256-79FE7B9A533A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2:12:09.394" v="1598" actId="1076"/>
          <ac:spMkLst>
            <pc:docMk/>
            <pc:sldMk cId="2755690770" sldId="332"/>
            <ac:spMk id="26" creationId="{C999A618-FCB0-4F9B-54C8-F7D4C121F460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0:04:27.720" v="2166" actId="1076"/>
          <ac:spMkLst>
            <pc:docMk/>
            <pc:sldMk cId="2755690770" sldId="332"/>
            <ac:spMk id="47" creationId="{991BE14C-CCB2-5C13-1EF2-946AA9790CBF}"/>
          </ac:spMkLst>
        </pc:spChg>
        <pc:spChg chg="add del mod">
          <ac:chgData name="MARTINA SORCE" userId="S::martina.sorce@you.unipa.it::d0b51e46-867e-45e7-a58d-baf55d6140d8" providerId="AD" clId="Web-{98D4542C-DA4B-400E-8B46-F1045AA2EA81}" dt="2022-11-10T22:14:46.695" v="1625"/>
          <ac:spMkLst>
            <pc:docMk/>
            <pc:sldMk cId="2755690770" sldId="332"/>
            <ac:spMk id="55" creationId="{B8A49578-7E80-D731-7A1A-5072856C5EBB}"/>
          </ac:spMkLst>
        </pc:spChg>
        <pc:picChg chg="mod">
          <ac:chgData name="MARTINA SORCE" userId="S::martina.sorce@you.unipa.it::d0b51e46-867e-45e7-a58d-baf55d6140d8" providerId="AD" clId="Web-{98D4542C-DA4B-400E-8B46-F1045AA2EA81}" dt="2022-11-10T22:12:13.722" v="1599" actId="1076"/>
          <ac:picMkLst>
            <pc:docMk/>
            <pc:sldMk cId="2755690770" sldId="332"/>
            <ac:picMk id="6" creationId="{021C588A-5177-DC70-A265-A2CA327E2F8D}"/>
          </ac:picMkLst>
        </pc:picChg>
        <pc:picChg chg="add mod">
          <ac:chgData name="MARTINA SORCE" userId="S::martina.sorce@you.unipa.it::d0b51e46-867e-45e7-a58d-baf55d6140d8" providerId="AD" clId="Web-{98D4542C-DA4B-400E-8B46-F1045AA2EA81}" dt="2022-11-11T00:04:31.095" v="2167" actId="1076"/>
          <ac:picMkLst>
            <pc:docMk/>
            <pc:sldMk cId="2755690770" sldId="332"/>
            <ac:picMk id="37" creationId="{A25B9E7C-4FEB-5D4A-9FE0-E349B264E949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0T22:12:03.206" v="1597" actId="1076"/>
          <ac:picMkLst>
            <pc:docMk/>
            <pc:sldMk cId="2755690770" sldId="332"/>
            <ac:picMk id="54" creationId="{472ECEDB-37F0-6DBB-E4E2-9896C44A395E}"/>
          </ac:picMkLst>
        </pc:picChg>
      </pc:sldChg>
      <pc:sldChg chg="delSp modSp add ord replId">
        <pc:chgData name="MARTINA SORCE" userId="S::martina.sorce@you.unipa.it::d0b51e46-867e-45e7-a58d-baf55d6140d8" providerId="AD" clId="Web-{98D4542C-DA4B-400E-8B46-F1045AA2EA81}" dt="2022-11-11T00:43:57.230" v="3435"/>
        <pc:sldMkLst>
          <pc:docMk/>
          <pc:sldMk cId="1273037409" sldId="333"/>
        </pc:sldMkLst>
        <pc:spChg chg="del">
          <ac:chgData name="MARTINA SORCE" userId="S::martina.sorce@you.unipa.it::d0b51e46-867e-45e7-a58d-baf55d6140d8" providerId="AD" clId="Web-{98D4542C-DA4B-400E-8B46-F1045AA2EA81}" dt="2022-11-10T22:58:45.667" v="1770"/>
          <ac:spMkLst>
            <pc:docMk/>
            <pc:sldMk cId="1273037409" sldId="333"/>
            <ac:spMk id="2" creationId="{CB5567D2-E3E5-23BF-B6EB-EE53F232ABEB}"/>
          </ac:spMkLst>
        </pc:spChg>
        <pc:spChg chg="del">
          <ac:chgData name="MARTINA SORCE" userId="S::martina.sorce@you.unipa.it::d0b51e46-867e-45e7-a58d-baf55d6140d8" providerId="AD" clId="Web-{98D4542C-DA4B-400E-8B46-F1045AA2EA81}" dt="2022-11-11T00:43:57.230" v="3435"/>
          <ac:spMkLst>
            <pc:docMk/>
            <pc:sldMk cId="1273037409" sldId="333"/>
            <ac:spMk id="6" creationId="{BCF78C40-1AD9-BB77-9DDA-9639C4B11140}"/>
          </ac:spMkLst>
        </pc:spChg>
        <pc:spChg chg="mod">
          <ac:chgData name="MARTINA SORCE" userId="S::martina.sorce@you.unipa.it::d0b51e46-867e-45e7-a58d-baf55d6140d8" providerId="AD" clId="Web-{98D4542C-DA4B-400E-8B46-F1045AA2EA81}" dt="2022-11-10T23:15:15.318" v="1775" actId="20577"/>
          <ac:spMkLst>
            <pc:docMk/>
            <pc:sldMk cId="1273037409" sldId="333"/>
            <ac:spMk id="8" creationId="{A2E93E4C-C14B-1426-68D6-39B3AC7C9AEB}"/>
          </ac:spMkLst>
        </pc:spChg>
        <pc:spChg chg="del">
          <ac:chgData name="MARTINA SORCE" userId="S::martina.sorce@you.unipa.it::d0b51e46-867e-45e7-a58d-baf55d6140d8" providerId="AD" clId="Web-{98D4542C-DA4B-400E-8B46-F1045AA2EA81}" dt="2022-11-10T22:59:04.557" v="1772"/>
          <ac:spMkLst>
            <pc:docMk/>
            <pc:sldMk cId="1273037409" sldId="333"/>
            <ac:spMk id="12" creationId="{A3BB395F-F93A-8AFB-5D10-F23DDC935268}"/>
          </ac:spMkLst>
        </pc:spChg>
        <pc:picChg chg="mod">
          <ac:chgData name="MARTINA SORCE" userId="S::martina.sorce@you.unipa.it::d0b51e46-867e-45e7-a58d-baf55d6140d8" providerId="AD" clId="Web-{98D4542C-DA4B-400E-8B46-F1045AA2EA81}" dt="2022-11-11T00:10:48.383" v="2197" actId="1076"/>
          <ac:picMkLst>
            <pc:docMk/>
            <pc:sldMk cId="1273037409" sldId="333"/>
            <ac:picMk id="9" creationId="{6312A00E-7052-9029-6E4F-5182C212B4A4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10:52.492" v="2198" actId="1076"/>
          <ac:picMkLst>
            <pc:docMk/>
            <pc:sldMk cId="1273037409" sldId="333"/>
            <ac:picMk id="11" creationId="{934DB5AA-4350-5C8F-9CD7-480B2A300077}"/>
          </ac:picMkLst>
        </pc:picChg>
        <pc:picChg chg="del">
          <ac:chgData name="MARTINA SORCE" userId="S::martina.sorce@you.unipa.it::d0b51e46-867e-45e7-a58d-baf55d6140d8" providerId="AD" clId="Web-{98D4542C-DA4B-400E-8B46-F1045AA2EA81}" dt="2022-11-10T22:59:00.432" v="1771"/>
          <ac:picMkLst>
            <pc:docMk/>
            <pc:sldMk cId="1273037409" sldId="333"/>
            <ac:picMk id="13" creationId="{D85C5066-981E-AA4D-88A0-F86E8281D589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10:43.586" v="2196" actId="1076"/>
          <ac:picMkLst>
            <pc:docMk/>
            <pc:sldMk cId="1273037409" sldId="333"/>
            <ac:picMk id="15" creationId="{34E98CD0-8CA4-15FA-EB01-1A8A4DE7D1A8}"/>
          </ac:picMkLst>
        </pc:picChg>
      </pc:sldChg>
      <pc:sldChg chg="addSp delSp modSp add del ord replId">
        <pc:chgData name="MARTINA SORCE" userId="S::martina.sorce@you.unipa.it::d0b51e46-867e-45e7-a58d-baf55d6140d8" providerId="AD" clId="Web-{98D4542C-DA4B-400E-8B46-F1045AA2EA81}" dt="2022-11-11T00:53:03.242" v="3675"/>
        <pc:sldMkLst>
          <pc:docMk/>
          <pc:sldMk cId="517097710" sldId="334"/>
        </pc:sldMkLst>
        <pc:spChg chg="add del mod">
          <ac:chgData name="MARTINA SORCE" userId="S::martina.sorce@you.unipa.it::d0b51e46-867e-45e7-a58d-baf55d6140d8" providerId="AD" clId="Web-{98D4542C-DA4B-400E-8B46-F1045AA2EA81}" dt="2022-11-11T00:12:42.541" v="2261"/>
          <ac:spMkLst>
            <pc:docMk/>
            <pc:sldMk cId="517097710" sldId="334"/>
            <ac:spMk id="3" creationId="{665830E2-6C6A-1C32-D7EC-88E270769048}"/>
          </ac:spMkLst>
        </pc:spChg>
        <pc:spChg chg="add">
          <ac:chgData name="MARTINA SORCE" userId="S::martina.sorce@you.unipa.it::d0b51e46-867e-45e7-a58d-baf55d6140d8" providerId="AD" clId="Web-{98D4542C-DA4B-400E-8B46-F1045AA2EA81}" dt="2022-11-10T23:34:24.001" v="1848"/>
          <ac:spMkLst>
            <pc:docMk/>
            <pc:sldMk cId="517097710" sldId="334"/>
            <ac:spMk id="5" creationId="{6AE4B552-7539-4915-90B0-3BE63E7A57CF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13:06.916" v="2267" actId="1076"/>
          <ac:spMkLst>
            <pc:docMk/>
            <pc:sldMk cId="517097710" sldId="334"/>
            <ac:spMk id="7" creationId="{6AE4B552-7539-4915-90B0-3BE63E7A57CF}"/>
          </ac:spMkLst>
        </pc:spChg>
        <pc:spChg chg="del">
          <ac:chgData name="MARTINA SORCE" userId="S::martina.sorce@you.unipa.it::d0b51e46-867e-45e7-a58d-baf55d6140d8" providerId="AD" clId="Web-{98D4542C-DA4B-400E-8B46-F1045AA2EA81}" dt="2022-11-10T23:28:22.307" v="1840"/>
          <ac:spMkLst>
            <pc:docMk/>
            <pc:sldMk cId="517097710" sldId="334"/>
            <ac:spMk id="13" creationId="{FC34F907-AE72-C557-88B4-7CEEBFD0E756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20:36.049" v="2699" actId="20577"/>
          <ac:spMkLst>
            <pc:docMk/>
            <pc:sldMk cId="517097710" sldId="334"/>
            <ac:spMk id="14" creationId="{F3237D98-2856-BD53-38D5-97FEA7FF25F3}"/>
          </ac:spMkLst>
        </pc:spChg>
        <pc:picChg chg="mod">
          <ac:chgData name="MARTINA SORCE" userId="S::martina.sorce@you.unipa.it::d0b51e46-867e-45e7-a58d-baf55d6140d8" providerId="AD" clId="Web-{98D4542C-DA4B-400E-8B46-F1045AA2EA81}" dt="2022-11-10T23:53:19.411" v="1956" actId="1076"/>
          <ac:picMkLst>
            <pc:docMk/>
            <pc:sldMk cId="517097710" sldId="334"/>
            <ac:picMk id="5" creationId="{6D1C8B34-838D-286A-B95A-D07BF1ADC32B}"/>
          </ac:picMkLst>
        </pc:picChg>
        <pc:picChg chg="del mod">
          <ac:chgData name="MARTINA SORCE" userId="S::martina.sorce@you.unipa.it::d0b51e46-867e-45e7-a58d-baf55d6140d8" providerId="AD" clId="Web-{98D4542C-DA4B-400E-8B46-F1045AA2EA81}" dt="2022-11-10T23:33:58.235" v="1842"/>
          <ac:picMkLst>
            <pc:docMk/>
            <pc:sldMk cId="517097710" sldId="334"/>
            <ac:picMk id="11" creationId="{69ECC61A-E874-B7E8-6D1A-A9275509B372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28:33.995" v="2966" actId="1076"/>
          <ac:picMkLst>
            <pc:docMk/>
            <pc:sldMk cId="517097710" sldId="334"/>
            <ac:picMk id="12" creationId="{54C75D76-3516-31A8-2111-6CE99DFCDE56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13:00.166" v="2265" actId="1076"/>
          <ac:picMkLst>
            <pc:docMk/>
            <pc:sldMk cId="517097710" sldId="334"/>
            <ac:picMk id="18" creationId="{E140E093-B27D-0DD7-CF2E-F77EC50E5517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12:58.838" v="2264" actId="1076"/>
          <ac:picMkLst>
            <pc:docMk/>
            <pc:sldMk cId="517097710" sldId="334"/>
            <ac:picMk id="20" creationId="{4D886DDB-9F8A-AEC6-D468-35F688CFA616}"/>
          </ac:picMkLst>
        </pc:picChg>
      </pc:sldChg>
      <pc:sldChg chg="modSp">
        <pc:chgData name="MARTINA SORCE" userId="S::martina.sorce@you.unipa.it::d0b51e46-867e-45e7-a58d-baf55d6140d8" providerId="AD" clId="Web-{98D4542C-DA4B-400E-8B46-F1045AA2EA81}" dt="2022-11-11T00:49:38.158" v="3671" actId="20577"/>
        <pc:sldMkLst>
          <pc:docMk/>
          <pc:sldMk cId="2641566418" sldId="335"/>
        </pc:sldMkLst>
        <pc:spChg chg="mod">
          <ac:chgData name="MARTINA SORCE" userId="S::martina.sorce@you.unipa.it::d0b51e46-867e-45e7-a58d-baf55d6140d8" providerId="AD" clId="Web-{98D4542C-DA4B-400E-8B46-F1045AA2EA81}" dt="2022-11-11T00:49:38.158" v="3671" actId="20577"/>
          <ac:spMkLst>
            <pc:docMk/>
            <pc:sldMk cId="2641566418" sldId="335"/>
            <ac:spMk id="6" creationId="{9978CE96-9751-DEB7-E4A9-057F3677770B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48:29.375" v="3598" actId="20577"/>
          <ac:spMkLst>
            <pc:docMk/>
            <pc:sldMk cId="2641566418" sldId="335"/>
            <ac:spMk id="7" creationId="{43016649-A81A-64B4-C470-F637F32F121D}"/>
          </ac:spMkLst>
        </pc:spChg>
      </pc:sldChg>
      <pc:sldChg chg="addSp modSp">
        <pc:chgData name="MARTINA SORCE" userId="S::martina.sorce@you.unipa.it::d0b51e46-867e-45e7-a58d-baf55d6140d8" providerId="AD" clId="Web-{98D4542C-DA4B-400E-8B46-F1045AA2EA81}" dt="2022-11-11T00:51:52.629" v="3674" actId="14100"/>
        <pc:sldMkLst>
          <pc:docMk/>
          <pc:sldMk cId="736929498" sldId="337"/>
        </pc:sldMkLst>
        <pc:spChg chg="mod">
          <ac:chgData name="MARTINA SORCE" userId="S::martina.sorce@you.unipa.it::d0b51e46-867e-45e7-a58d-baf55d6140d8" providerId="AD" clId="Web-{98D4542C-DA4B-400E-8B46-F1045AA2EA81}" dt="2022-11-11T00:23:44.849" v="2746" actId="1076"/>
          <ac:spMkLst>
            <pc:docMk/>
            <pc:sldMk cId="736929498" sldId="337"/>
            <ac:spMk id="3" creationId="{D241653D-F6E9-55CC-167E-A1B47552E8C2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51:52.629" v="3674" actId="14100"/>
          <ac:spMkLst>
            <pc:docMk/>
            <pc:sldMk cId="736929498" sldId="337"/>
            <ac:spMk id="7" creationId="{6AE4B552-7539-4915-90B0-3BE63E7A57CF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26:26.024" v="2856" actId="1076"/>
          <ac:spMkLst>
            <pc:docMk/>
            <pc:sldMk cId="736929498" sldId="337"/>
            <ac:spMk id="9" creationId="{2B27CCA1-9BBF-EC59-37C3-D079FE25FC0C}"/>
          </ac:spMkLst>
        </pc:spChg>
        <pc:spChg chg="mod">
          <ac:chgData name="MARTINA SORCE" userId="S::martina.sorce@you.unipa.it::d0b51e46-867e-45e7-a58d-baf55d6140d8" providerId="AD" clId="Web-{98D4542C-DA4B-400E-8B46-F1045AA2EA81}" dt="2022-11-11T00:21:14.269" v="2707" actId="1076"/>
          <ac:spMkLst>
            <pc:docMk/>
            <pc:sldMk cId="736929498" sldId="337"/>
            <ac:spMk id="10" creationId="{71FB2F81-C4C7-04E0-8AE3-6F7D06D55D62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0:21:31.957" v="2711" actId="1076"/>
          <ac:spMkLst>
            <pc:docMk/>
            <pc:sldMk cId="736929498" sldId="337"/>
            <ac:spMk id="13" creationId="{C75429ED-ED82-730A-0F2A-CD00A926C172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0:25:35.554" v="2853" actId="20577"/>
          <ac:spMkLst>
            <pc:docMk/>
            <pc:sldMk cId="736929498" sldId="337"/>
            <ac:spMk id="15" creationId="{C7907624-C0C5-D12D-F2A4-8E3023952053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0:29:18.449" v="2969" actId="1076"/>
          <ac:spMkLst>
            <pc:docMk/>
            <pc:sldMk cId="736929498" sldId="337"/>
            <ac:spMk id="16" creationId="{DCAFF827-6C8C-5999-E5A2-CD7025783200}"/>
          </ac:spMkLst>
        </pc:spChg>
        <pc:picChg chg="mod">
          <ac:chgData name="MARTINA SORCE" userId="S::martina.sorce@you.unipa.it::d0b51e46-867e-45e7-a58d-baf55d6140d8" providerId="AD" clId="Web-{98D4542C-DA4B-400E-8B46-F1045AA2EA81}" dt="2022-11-11T00:23:47.803" v="2747" actId="1076"/>
          <ac:picMkLst>
            <pc:docMk/>
            <pc:sldMk cId="736929498" sldId="337"/>
            <ac:picMk id="4" creationId="{7CB47FBA-AAA1-5A7F-2D8D-B6997B518FB3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26:20.821" v="2855" actId="1076"/>
          <ac:picMkLst>
            <pc:docMk/>
            <pc:sldMk cId="736929498" sldId="337"/>
            <ac:picMk id="5" creationId="{6D1C8B34-838D-286A-B95A-D07BF1ADC32B}"/>
          </ac:picMkLst>
        </pc:picChg>
        <pc:picChg chg="mod">
          <ac:chgData name="MARTINA SORCE" userId="S::martina.sorce@you.unipa.it::d0b51e46-867e-45e7-a58d-baf55d6140d8" providerId="AD" clId="Web-{98D4542C-DA4B-400E-8B46-F1045AA2EA81}" dt="2022-11-11T00:21:00.315" v="2705" actId="1076"/>
          <ac:picMkLst>
            <pc:docMk/>
            <pc:sldMk cId="736929498" sldId="337"/>
            <ac:picMk id="18" creationId="{E140E093-B27D-0DD7-CF2E-F77EC50E5517}"/>
          </ac:picMkLst>
        </pc:picChg>
      </pc:sldChg>
      <pc:sldChg chg="addSp modSp">
        <pc:chgData name="MARTINA SORCE" userId="S::martina.sorce@you.unipa.it::d0b51e46-867e-45e7-a58d-baf55d6140d8" providerId="AD" clId="Web-{98D4542C-DA4B-400E-8B46-F1045AA2EA81}" dt="2022-11-11T01:04:27.071" v="3718" actId="20577"/>
        <pc:sldMkLst>
          <pc:docMk/>
          <pc:sldMk cId="3000053681" sldId="338"/>
        </pc:sldMkLst>
        <pc:spChg chg="mod">
          <ac:chgData name="MARTINA SORCE" userId="S::martina.sorce@you.unipa.it::d0b51e46-867e-45e7-a58d-baf55d6140d8" providerId="AD" clId="Web-{98D4542C-DA4B-400E-8B46-F1045AA2EA81}" dt="2022-11-11T00:33:02.890" v="3135" actId="1076"/>
          <ac:spMkLst>
            <pc:docMk/>
            <pc:sldMk cId="3000053681" sldId="338"/>
            <ac:spMk id="6" creationId="{2E244D6E-E091-D31F-7ABC-BB380C89B08C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1:04:27.071" v="3718" actId="20577"/>
          <ac:spMkLst>
            <pc:docMk/>
            <pc:sldMk cId="3000053681" sldId="338"/>
            <ac:spMk id="8" creationId="{A4357BBF-C845-88A5-797C-F1871AC9CFB2}"/>
          </ac:spMkLst>
        </pc:spChg>
      </pc:sldChg>
      <pc:sldChg chg="addSp delSp modSp">
        <pc:chgData name="MARTINA SORCE" userId="S::martina.sorce@you.unipa.it::d0b51e46-867e-45e7-a58d-baf55d6140d8" providerId="AD" clId="Web-{98D4542C-DA4B-400E-8B46-F1045AA2EA81}" dt="2022-11-11T01:03:14.054" v="3714" actId="20577"/>
        <pc:sldMkLst>
          <pc:docMk/>
          <pc:sldMk cId="1001657118" sldId="339"/>
        </pc:sldMkLst>
        <pc:spChg chg="del mod">
          <ac:chgData name="MARTINA SORCE" userId="S::martina.sorce@you.unipa.it::d0b51e46-867e-45e7-a58d-baf55d6140d8" providerId="AD" clId="Web-{98D4542C-DA4B-400E-8B46-F1045AA2EA81}" dt="2022-11-11T00:43:22.636" v="3433"/>
          <ac:spMkLst>
            <pc:docMk/>
            <pc:sldMk cId="1001657118" sldId="339"/>
            <ac:spMk id="2" creationId="{CB5567D2-E3E5-23BF-B6EB-EE53F232ABEB}"/>
          </ac:spMkLst>
        </pc:spChg>
        <pc:spChg chg="add mod">
          <ac:chgData name="MARTINA SORCE" userId="S::martina.sorce@you.unipa.it::d0b51e46-867e-45e7-a58d-baf55d6140d8" providerId="AD" clId="Web-{98D4542C-DA4B-400E-8B46-F1045AA2EA81}" dt="2022-11-11T01:03:14.054" v="3714" actId="20577"/>
          <ac:spMkLst>
            <pc:docMk/>
            <pc:sldMk cId="1001657118" sldId="339"/>
            <ac:spMk id="3" creationId="{CB10255B-2385-C67B-CF41-E07E279AC3D3}"/>
          </ac:spMkLst>
        </pc:spChg>
      </pc:sldChg>
    </pc:docChg>
  </pc:docChgLst>
  <pc:docChgLst>
    <pc:chgData name="MARTINA SORCE" userId="S::martina.sorce@you.unipa.it::d0b51e46-867e-45e7-a58d-baf55d6140d8" providerId="AD" clId="Web-{34E22B90-696F-4871-97BC-1B86883011ED}"/>
    <pc:docChg chg="addSld delSld modSld sldOrd">
      <pc:chgData name="MARTINA SORCE" userId="S::martina.sorce@you.unipa.it::d0b51e46-867e-45e7-a58d-baf55d6140d8" providerId="AD" clId="Web-{34E22B90-696F-4871-97BC-1B86883011ED}" dt="2022-11-10T17:02:44.104" v="1356" actId="20577"/>
      <pc:docMkLst>
        <pc:docMk/>
      </pc:docMkLst>
      <pc:sldChg chg="addSp delSp modSp">
        <pc:chgData name="MARTINA SORCE" userId="S::martina.sorce@you.unipa.it::d0b51e46-867e-45e7-a58d-baf55d6140d8" providerId="AD" clId="Web-{34E22B90-696F-4871-97BC-1B86883011ED}" dt="2022-11-10T15:52:34.017" v="186" actId="1076"/>
        <pc:sldMkLst>
          <pc:docMk/>
          <pc:sldMk cId="3542716482" sldId="300"/>
        </pc:sldMkLst>
        <pc:spChg chg="mod">
          <ac:chgData name="MARTINA SORCE" userId="S::martina.sorce@you.unipa.it::d0b51e46-867e-45e7-a58d-baf55d6140d8" providerId="AD" clId="Web-{34E22B90-696F-4871-97BC-1B86883011ED}" dt="2022-11-10T15:00:48.494" v="10"/>
          <ac:spMkLst>
            <pc:docMk/>
            <pc:sldMk cId="3542716482" sldId="300"/>
            <ac:spMk id="2" creationId="{8B7A5F48-3C16-349A-C8F4-F9D72632E4CB}"/>
          </ac:spMkLst>
        </pc:spChg>
        <pc:spChg chg="add del mod">
          <ac:chgData name="MARTINA SORCE" userId="S::martina.sorce@you.unipa.it::d0b51e46-867e-45e7-a58d-baf55d6140d8" providerId="AD" clId="Web-{34E22B90-696F-4871-97BC-1B86883011ED}" dt="2022-11-10T15:08:53.291" v="63"/>
          <ac:spMkLst>
            <pc:docMk/>
            <pc:sldMk cId="3542716482" sldId="300"/>
            <ac:spMk id="3" creationId="{6E95850C-C4C9-085C-FEF9-F190E0E106A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33:01.838" v="131" actId="1076"/>
          <ac:spMkLst>
            <pc:docMk/>
            <pc:sldMk cId="3542716482" sldId="300"/>
            <ac:spMk id="3" creationId="{95775EB3-6192-74E3-E7CE-7EA150A1E7C7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1:47.840" v="11"/>
          <ac:spMkLst>
            <pc:docMk/>
            <pc:sldMk cId="3542716482" sldId="300"/>
            <ac:spMk id="7" creationId="{2C1818D6-9401-7D65-8916-F96280C90FE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25:54.450" v="74" actId="1076"/>
          <ac:spMkLst>
            <pc:docMk/>
            <pc:sldMk cId="3542716482" sldId="300"/>
            <ac:spMk id="10" creationId="{B4526BB9-73A8-D936-FC66-162E42A1775F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1:47.887" v="13"/>
          <ac:spMkLst>
            <pc:docMk/>
            <pc:sldMk cId="3542716482" sldId="300"/>
            <ac:spMk id="11" creationId="{2D50EAA9-7928-5DE2-022C-42962FDA4480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5:29:59.723" v="128" actId="20577"/>
          <ac:spMkLst>
            <pc:docMk/>
            <pc:sldMk cId="3542716482" sldId="300"/>
            <ac:spMk id="12" creationId="{9AD5A4C7-A022-D912-888A-7324C7C1C084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5:44:34.752" v="137" actId="1076"/>
          <ac:spMkLst>
            <pc:docMk/>
            <pc:sldMk cId="3542716482" sldId="300"/>
            <ac:spMk id="13" creationId="{6A0C787B-D446-F5F9-6E2E-423FE0A3F67A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5:50:24.372" v="181" actId="1076"/>
          <ac:spMkLst>
            <pc:docMk/>
            <pc:sldMk cId="3542716482" sldId="300"/>
            <ac:spMk id="16" creationId="{E85F8BA5-A157-6945-A24C-67AC62EB4EFF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33:06.651" v="132" actId="1076"/>
          <ac:spMkLst>
            <pc:docMk/>
            <pc:sldMk cId="3542716482" sldId="300"/>
            <ac:spMk id="18" creationId="{3CBA8437-34F2-8FF0-C5FC-5E0AC36DC603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1:47.902" v="14"/>
          <ac:spMkLst>
            <pc:docMk/>
            <pc:sldMk cId="3542716482" sldId="300"/>
            <ac:spMk id="19" creationId="{222F17A6-9DD5-A309-D4B2-BFB8721EF73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1:47.934" v="15"/>
          <ac:spMkLst>
            <pc:docMk/>
            <pc:sldMk cId="3542716482" sldId="300"/>
            <ac:spMk id="20" creationId="{B0F4A588-4F55-0D79-3DDB-047822E81803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29:52.926" v="126" actId="1076"/>
          <ac:spMkLst>
            <pc:docMk/>
            <pc:sldMk cId="3542716482" sldId="300"/>
            <ac:spMk id="22" creationId="{07F72A18-033F-7168-19E4-BEC136461216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29:11.815" v="107" actId="14100"/>
          <ac:spMkLst>
            <pc:docMk/>
            <pc:sldMk cId="3542716482" sldId="300"/>
            <ac:spMk id="23" creationId="{198F3EED-3B30-7E8A-3260-827A66F5FD76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2:34.017" v="186" actId="1076"/>
          <ac:spMkLst>
            <pc:docMk/>
            <pc:sldMk cId="3542716482" sldId="300"/>
            <ac:spMk id="25" creationId="{9A97D617-02D0-989C-AB20-C8F7E6CFC61B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49:29.886" v="177" actId="1076"/>
          <ac:spMkLst>
            <pc:docMk/>
            <pc:sldMk cId="3542716482" sldId="300"/>
            <ac:spMk id="26" creationId="{364B435D-2907-F63D-0737-21F025FEBF13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0:32.576" v="183"/>
          <ac:spMkLst>
            <pc:docMk/>
            <pc:sldMk cId="3542716482" sldId="300"/>
            <ac:spMk id="27" creationId="{770AE945-3F17-5830-253E-025615A3EAD7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30:16.021" v="129"/>
          <ac:spMkLst>
            <pc:docMk/>
            <pc:sldMk cId="3542716482" sldId="300"/>
            <ac:spMk id="31" creationId="{6B76DF88-8E60-5729-BDA8-34D2A03B8AC1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48:17.040" v="159" actId="14100"/>
          <ac:spMkLst>
            <pc:docMk/>
            <pc:sldMk cId="3542716482" sldId="300"/>
            <ac:spMk id="33" creationId="{17FC44C3-DABA-2887-3953-02A3F26CAF5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2:03.028" v="19"/>
          <ac:spMkLst>
            <pc:docMk/>
            <pc:sldMk cId="3542716482" sldId="300"/>
            <ac:spMk id="34" creationId="{0A6DE1B2-80C7-847C-C954-27156FFA00A5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1:43.313" v="185" actId="1076"/>
          <ac:spMkLst>
            <pc:docMk/>
            <pc:sldMk cId="3542716482" sldId="300"/>
            <ac:spMk id="38" creationId="{42BCC9B1-8328-9E46-68D6-5608DE3512C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2:26.513" v="23"/>
          <ac:spMkLst>
            <pc:docMk/>
            <pc:sldMk cId="3542716482" sldId="300"/>
            <ac:spMk id="1035" creationId="{8BDED48D-CF6F-7372-B139-2B6700649954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2:26.529" v="24"/>
          <ac:spMkLst>
            <pc:docMk/>
            <pc:sldMk cId="3542716482" sldId="300"/>
            <ac:spMk id="1037" creationId="{AD5F5E31-8FA5-3A53-29FD-3F82DD941B98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2:26.544" v="25"/>
          <ac:spMkLst>
            <pc:docMk/>
            <pc:sldMk cId="3542716482" sldId="300"/>
            <ac:spMk id="1038" creationId="{F7D72752-A603-DC7E-EFCF-6672BDF732EF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3:43.937" v="39"/>
          <ac:spMkLst>
            <pc:docMk/>
            <pc:sldMk cId="3542716482" sldId="300"/>
            <ac:spMk id="1044" creationId="{31F5F22F-642A-222F-94C2-AEADAC10000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3:43.937" v="40"/>
          <ac:spMkLst>
            <pc:docMk/>
            <pc:sldMk cId="3542716482" sldId="300"/>
            <ac:spMk id="1046" creationId="{4408D75F-C83C-6AFB-3AEE-38D0C969F278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3:43.969" v="41"/>
          <ac:spMkLst>
            <pc:docMk/>
            <pc:sldMk cId="3542716482" sldId="300"/>
            <ac:spMk id="1047" creationId="{8D8B6E1E-39B2-4321-1B03-5521735CAF35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0:44.904" v="184"/>
          <ac:spMkLst>
            <pc:docMk/>
            <pc:sldMk cId="3542716482" sldId="300"/>
            <ac:spMk id="1058" creationId="{D2788F53-3FEB-0DD4-CDEF-1CF7948B5E9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3:10.296" v="29"/>
          <ac:spMkLst>
            <pc:docMk/>
            <pc:sldMk cId="3542716482" sldId="300"/>
            <ac:spMk id="1060" creationId="{8BE72DDC-DF3C-3588-87D8-02C2BF608D98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16:06.868" v="68"/>
          <ac:spMkLst>
            <pc:docMk/>
            <pc:sldMk cId="3542716482" sldId="300"/>
            <ac:spMk id="1069" creationId="{BBD8B112-4FB3-F6D0-7CC3-30B1C9EEAB26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17:21.839" v="69"/>
          <ac:spMkLst>
            <pc:docMk/>
            <pc:sldMk cId="3542716482" sldId="300"/>
            <ac:spMk id="1071" creationId="{1E59FED9-7A15-0DB4-1EE3-6591221DE1A9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49:01.776" v="176"/>
          <ac:spMkLst>
            <pc:docMk/>
            <pc:sldMk cId="3542716482" sldId="300"/>
            <ac:spMk id="1077" creationId="{FDE6FCAF-AC92-E918-05A9-41CE99FF06C1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4:11.376" v="46"/>
          <ac:spMkLst>
            <pc:docMk/>
            <pc:sldMk cId="3542716482" sldId="300"/>
            <ac:spMk id="1084" creationId="{DC728FE7-079D-0AF4-AF2E-09B63DE17B64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4:11.407" v="47"/>
          <ac:spMkLst>
            <pc:docMk/>
            <pc:sldMk cId="3542716482" sldId="300"/>
            <ac:spMk id="1088" creationId="{6A88B813-77FF-B1A6-5E03-03F9D7407C7D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4:11.423" v="48"/>
          <ac:spMkLst>
            <pc:docMk/>
            <pc:sldMk cId="3542716482" sldId="300"/>
            <ac:spMk id="1090" creationId="{93B17503-3A61-02FE-638E-375B8F654434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4:11.438" v="49"/>
          <ac:spMkLst>
            <pc:docMk/>
            <pc:sldMk cId="3542716482" sldId="300"/>
            <ac:spMk id="1091" creationId="{8FBED79E-C762-8CBE-CBA8-A836741755C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7:23.413" v="59"/>
          <ac:spMkLst>
            <pc:docMk/>
            <pc:sldMk cId="3542716482" sldId="300"/>
            <ac:spMk id="1101" creationId="{9BB52E39-2E8F-1041-2EB0-6AC7294D4167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6:51.944" v="54"/>
          <ac:spMkLst>
            <pc:docMk/>
            <pc:sldMk cId="3542716482" sldId="300"/>
            <ac:spMk id="1105" creationId="{0C5142F4-28B5-7F50-AD19-D23FBEE2A569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6:51.959" v="55"/>
          <ac:spMkLst>
            <pc:docMk/>
            <pc:sldMk cId="3542716482" sldId="300"/>
            <ac:spMk id="1107" creationId="{41A4D4F2-8D7B-3FE6-225A-C4994F8814F1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6:51.990" v="56"/>
          <ac:spMkLst>
            <pc:docMk/>
            <pc:sldMk cId="3542716482" sldId="300"/>
            <ac:spMk id="1109" creationId="{B5559907-2D08-5E17-98FE-3A76C65109F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06:52.006" v="57"/>
          <ac:spMkLst>
            <pc:docMk/>
            <pc:sldMk cId="3542716482" sldId="300"/>
            <ac:spMk id="1111" creationId="{63440AC8-E1BF-09E2-85E3-6DC1FF9BC903}"/>
          </ac:spMkLst>
        </pc:spChg>
        <pc:grpChg chg="mod">
          <ac:chgData name="MARTINA SORCE" userId="S::martina.sorce@you.unipa.it::d0b51e46-867e-45e7-a58d-baf55d6140d8" providerId="AD" clId="Web-{34E22B90-696F-4871-97BC-1B86883011ED}" dt="2022-11-10T15:48:34.385" v="161" actId="1076"/>
          <ac:grpSpMkLst>
            <pc:docMk/>
            <pc:sldMk cId="3542716482" sldId="300"/>
            <ac:grpSpMk id="1076" creationId="{93AC9765-C1FD-DAEE-782D-B39829FC81EE}"/>
          </ac:grpSpMkLst>
        </pc:grpChg>
        <pc:picChg chg="add mod">
          <ac:chgData name="MARTINA SORCE" userId="S::martina.sorce@you.unipa.it::d0b51e46-867e-45e7-a58d-baf55d6140d8" providerId="AD" clId="Web-{34E22B90-696F-4871-97BC-1B86883011ED}" dt="2022-11-10T15:24:16.321" v="72" actId="1076"/>
          <ac:picMkLst>
            <pc:docMk/>
            <pc:sldMk cId="3542716482" sldId="300"/>
            <ac:picMk id="4" creationId="{7431E925-74D6-5900-543D-4DCD6A85AF3E}"/>
          </ac:picMkLst>
        </pc:picChg>
        <pc:cxnChg chg="mod">
          <ac:chgData name="MARTINA SORCE" userId="S::martina.sorce@you.unipa.it::d0b51e46-867e-45e7-a58d-baf55d6140d8" providerId="AD" clId="Web-{34E22B90-696F-4871-97BC-1B86883011ED}" dt="2022-11-10T15:01:47.855" v="12"/>
          <ac:cxnSpMkLst>
            <pc:docMk/>
            <pc:sldMk cId="3542716482" sldId="300"/>
            <ac:cxnSpMk id="9" creationId="{4ADA1DEF-DD17-E3DF-DC40-6BEB4F8C37F8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5:10:37.388" v="66" actId="1076"/>
          <ac:cxnSpMkLst>
            <pc:docMk/>
            <pc:sldMk cId="3542716482" sldId="300"/>
            <ac:cxnSpMk id="1128" creationId="{B7C94609-F4BD-7565-56E6-D519209A5301}"/>
          </ac:cxnSpMkLst>
        </pc:cxnChg>
      </pc:sldChg>
      <pc:sldChg chg="addSp delSp modSp add replId">
        <pc:chgData name="MARTINA SORCE" userId="S::martina.sorce@you.unipa.it::d0b51e46-867e-45e7-a58d-baf55d6140d8" providerId="AD" clId="Web-{34E22B90-696F-4871-97BC-1B86883011ED}" dt="2022-11-10T15:59:23.984" v="301" actId="1076"/>
        <pc:sldMkLst>
          <pc:docMk/>
          <pc:sldMk cId="3304212195" sldId="313"/>
        </pc:sldMkLst>
        <pc:spChg chg="del">
          <ac:chgData name="MARTINA SORCE" userId="S::martina.sorce@you.unipa.it::d0b51e46-867e-45e7-a58d-baf55d6140d8" providerId="AD" clId="Web-{34E22B90-696F-4871-97BC-1B86883011ED}" dt="2022-11-10T15:54:58.803" v="222"/>
          <ac:spMkLst>
            <pc:docMk/>
            <pc:sldMk cId="3304212195" sldId="313"/>
            <ac:spMk id="2" creationId="{8B7A5F48-3C16-349A-C8F4-F9D72632E4CB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5:57:00.229" v="270" actId="1076"/>
          <ac:spMkLst>
            <pc:docMk/>
            <pc:sldMk cId="3304212195" sldId="313"/>
            <ac:spMk id="2" creationId="{EE91955B-3E0E-A50F-3D98-0D88A0B26E2A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4:49.897" v="221"/>
          <ac:spMkLst>
            <pc:docMk/>
            <pc:sldMk cId="3304212195" sldId="313"/>
            <ac:spMk id="3" creationId="{95775EB3-6192-74E3-E7CE-7EA150A1E7C7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5:59:23.984" v="301" actId="1076"/>
          <ac:spMkLst>
            <pc:docMk/>
            <pc:sldMk cId="3304212195" sldId="313"/>
            <ac:spMk id="3" creationId="{F6C25679-E315-309E-BB86-5235950C908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4:29.818" v="220" actId="1076"/>
          <ac:spMkLst>
            <pc:docMk/>
            <pc:sldMk cId="3304212195" sldId="313"/>
            <ac:spMk id="8" creationId="{95EB69F0-BDBC-6071-5D47-CB81712F3DF9}"/>
          </ac:spMkLst>
        </pc:spChg>
        <pc:spChg chg="del mod">
          <ac:chgData name="MARTINA SORCE" userId="S::martina.sorce@you.unipa.it::d0b51e46-867e-45e7-a58d-baf55d6140d8" providerId="AD" clId="Web-{34E22B90-696F-4871-97BC-1B86883011ED}" dt="2022-11-10T15:56:01.977" v="246"/>
          <ac:spMkLst>
            <pc:docMk/>
            <pc:sldMk cId="3304212195" sldId="313"/>
            <ac:spMk id="12" creationId="{9AD5A4C7-A022-D912-888A-7324C7C1C084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17.511" v="280"/>
          <ac:spMkLst>
            <pc:docMk/>
            <pc:sldMk cId="3304212195" sldId="313"/>
            <ac:spMk id="13" creationId="{6A0C787B-D446-F5F9-6E2E-423FE0A3F67A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4"/>
          <ac:spMkLst>
            <pc:docMk/>
            <pc:sldMk cId="3304212195" sldId="313"/>
            <ac:spMk id="15" creationId="{829229CF-DE7F-CC66-9B96-A206247230D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7:28.902" v="283" actId="1076"/>
          <ac:spMkLst>
            <pc:docMk/>
            <pc:sldMk cId="3304212195" sldId="313"/>
            <ac:spMk id="16" creationId="{E85F8BA5-A157-6945-A24C-67AC62EB4EFF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5:40.211" v="243" actId="1076"/>
          <ac:spMkLst>
            <pc:docMk/>
            <pc:sldMk cId="3304212195" sldId="313"/>
            <ac:spMk id="18" creationId="{3CBA8437-34F2-8FF0-C5FC-5E0AC36DC603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5:53.758" v="244"/>
          <ac:spMkLst>
            <pc:docMk/>
            <pc:sldMk cId="3304212195" sldId="313"/>
            <ac:spMk id="22" creationId="{07F72A18-033F-7168-19E4-BEC136461216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5:56:37.135" v="267" actId="20577"/>
          <ac:spMkLst>
            <pc:docMk/>
            <pc:sldMk cId="3304212195" sldId="313"/>
            <ac:spMk id="23" creationId="{198F3EED-3B30-7E8A-3260-827A66F5FD76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6:47.338" v="268"/>
          <ac:spMkLst>
            <pc:docMk/>
            <pc:sldMk cId="3304212195" sldId="313"/>
            <ac:spMk id="25" creationId="{9A97D617-02D0-989C-AB20-C8F7E6CFC61B}"/>
          </ac:spMkLst>
        </pc:spChg>
        <pc:spChg chg="del mod">
          <ac:chgData name="MARTINA SORCE" userId="S::martina.sorce@you.unipa.it::d0b51e46-867e-45e7-a58d-baf55d6140d8" providerId="AD" clId="Web-{34E22B90-696F-4871-97BC-1B86883011ED}" dt="2022-11-10T15:57:23.792" v="282"/>
          <ac:spMkLst>
            <pc:docMk/>
            <pc:sldMk cId="3304212195" sldId="313"/>
            <ac:spMk id="27" creationId="{770AE945-3F17-5830-253E-025615A3EAD7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7"/>
          <ac:spMkLst>
            <pc:docMk/>
            <pc:sldMk cId="3304212195" sldId="313"/>
            <ac:spMk id="29" creationId="{293ED7AD-9F28-7E19-A747-A7B8B05246F0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6"/>
          <ac:spMkLst>
            <pc:docMk/>
            <pc:sldMk cId="3304212195" sldId="313"/>
            <ac:spMk id="33" creationId="{17FC44C3-DABA-2887-3953-02A3F26CAF5C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5"/>
          <ac:spMkLst>
            <pc:docMk/>
            <pc:sldMk cId="3304212195" sldId="313"/>
            <ac:spMk id="38" creationId="{42BCC9B1-8328-9E46-68D6-5608DE3512CA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3"/>
          <ac:spMkLst>
            <pc:docMk/>
            <pc:sldMk cId="3304212195" sldId="313"/>
            <ac:spMk id="55" creationId="{889CB444-C05D-1D90-420A-02226569BF57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5:57:08.448" v="271"/>
          <ac:spMkLst>
            <pc:docMk/>
            <pc:sldMk cId="3304212195" sldId="313"/>
            <ac:spMk id="57" creationId="{1AC04E6A-4B14-4B77-4AF2-D7ED7DADCF3E}"/>
          </ac:spMkLst>
        </pc:spChg>
        <pc:spChg chg="del topLvl">
          <ac:chgData name="MARTINA SORCE" userId="S::martina.sorce@you.unipa.it::d0b51e46-867e-45e7-a58d-baf55d6140d8" providerId="AD" clId="Web-{34E22B90-696F-4871-97BC-1B86883011ED}" dt="2022-11-10T15:58:09.528" v="288"/>
          <ac:spMkLst>
            <pc:docMk/>
            <pc:sldMk cId="3304212195" sldId="313"/>
            <ac:spMk id="1058" creationId="{D2788F53-3FEB-0DD4-CDEF-1CF7948B5E9A}"/>
          </ac:spMkLst>
        </pc:spChg>
        <pc:spChg chg="mod topLvl">
          <ac:chgData name="MARTINA SORCE" userId="S::martina.sorce@you.unipa.it::d0b51e46-867e-45e7-a58d-baf55d6140d8" providerId="AD" clId="Web-{34E22B90-696F-4871-97BC-1B86883011ED}" dt="2022-11-10T15:58:09.528" v="288"/>
          <ac:spMkLst>
            <pc:docMk/>
            <pc:sldMk cId="3304212195" sldId="313"/>
            <ac:spMk id="1060" creationId="{8BE72DDC-DF3C-3588-87D8-02C2BF608D98}"/>
          </ac:spMkLst>
        </pc:spChg>
        <pc:grpChg chg="del">
          <ac:chgData name="MARTINA SORCE" userId="S::martina.sorce@you.unipa.it::d0b51e46-867e-45e7-a58d-baf55d6140d8" providerId="AD" clId="Web-{34E22B90-696F-4871-97BC-1B86883011ED}" dt="2022-11-10T15:56:05.962" v="247"/>
          <ac:grpSpMkLst>
            <pc:docMk/>
            <pc:sldMk cId="3304212195" sldId="313"/>
            <ac:grpSpMk id="39" creationId="{2D4D0789-F5E6-0A85-224D-9F8FCEE3A403}"/>
          </ac:grpSpMkLst>
        </pc:grpChg>
        <pc:grpChg chg="del">
          <ac:chgData name="MARTINA SORCE" userId="S::martina.sorce@you.unipa.it::d0b51e46-867e-45e7-a58d-baf55d6140d8" providerId="AD" clId="Web-{34E22B90-696F-4871-97BC-1B86883011ED}" dt="2022-11-10T15:57:13.355" v="279"/>
          <ac:grpSpMkLst>
            <pc:docMk/>
            <pc:sldMk cId="3304212195" sldId="313"/>
            <ac:grpSpMk id="1042" creationId="{FFF0AF67-830A-369A-6909-1858F1A46719}"/>
          </ac:grpSpMkLst>
        </pc:grpChg>
        <pc:grpChg chg="del mod">
          <ac:chgData name="MARTINA SORCE" userId="S::martina.sorce@you.unipa.it::d0b51e46-867e-45e7-a58d-baf55d6140d8" providerId="AD" clId="Web-{34E22B90-696F-4871-97BC-1B86883011ED}" dt="2022-11-10T15:58:09.528" v="288"/>
          <ac:grpSpMkLst>
            <pc:docMk/>
            <pc:sldMk cId="3304212195" sldId="313"/>
            <ac:grpSpMk id="1057" creationId="{F117BA89-3E71-D2D8-DC9E-BBF86347378A}"/>
          </ac:grpSpMkLst>
        </pc:grpChg>
        <pc:grpChg chg="del">
          <ac:chgData name="MARTINA SORCE" userId="S::martina.sorce@you.unipa.it::d0b51e46-867e-45e7-a58d-baf55d6140d8" providerId="AD" clId="Web-{34E22B90-696F-4871-97BC-1B86883011ED}" dt="2022-11-10T15:57:08.448" v="278"/>
          <ac:grpSpMkLst>
            <pc:docMk/>
            <pc:sldMk cId="3304212195" sldId="313"/>
            <ac:grpSpMk id="1076" creationId="{93AC9765-C1FD-DAEE-782D-B39829FC81EE}"/>
          </ac:grpSpMkLst>
        </pc:grpChg>
        <pc:cxnChg chg="del mod">
          <ac:chgData name="MARTINA SORCE" userId="S::martina.sorce@you.unipa.it::d0b51e46-867e-45e7-a58d-baf55d6140d8" providerId="AD" clId="Web-{34E22B90-696F-4871-97BC-1B86883011ED}" dt="2022-11-10T15:55:02.616" v="223"/>
          <ac:cxnSpMkLst>
            <pc:docMk/>
            <pc:sldMk cId="3304212195" sldId="313"/>
            <ac:cxnSpMk id="6" creationId="{6E4096B4-0B01-F058-3CFD-044C30B7A29B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5:56:05.962" v="247"/>
          <ac:cxnSpMkLst>
            <pc:docMk/>
            <pc:sldMk cId="3304212195" sldId="313"/>
            <ac:cxnSpMk id="32" creationId="{641D3987-C306-1950-193C-2666365869B6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5:56:11.556" v="248"/>
          <ac:cxnSpMkLst>
            <pc:docMk/>
            <pc:sldMk cId="3304212195" sldId="313"/>
            <ac:cxnSpMk id="36" creationId="{FE4AB5D9-F91F-9131-8166-73C44E2F4B0A}"/>
          </ac:cxnSpMkLst>
        </pc:cxnChg>
        <pc:cxnChg chg="del">
          <ac:chgData name="MARTINA SORCE" userId="S::martina.sorce@you.unipa.it::d0b51e46-867e-45e7-a58d-baf55d6140d8" providerId="AD" clId="Web-{34E22B90-696F-4871-97BC-1B86883011ED}" dt="2022-11-10T15:57:08.448" v="272"/>
          <ac:cxnSpMkLst>
            <pc:docMk/>
            <pc:sldMk cId="3304212195" sldId="313"/>
            <ac:cxnSpMk id="56" creationId="{06F681C0-9A74-8C5F-3F66-B01687495903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5:57:13.355" v="279"/>
          <ac:cxnSpMkLst>
            <pc:docMk/>
            <pc:sldMk cId="3304212195" sldId="313"/>
            <ac:cxnSpMk id="1036" creationId="{841FC37B-BBBF-55FB-77CF-DADB6B9BBE07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5:57:13.355" v="279"/>
          <ac:cxnSpMkLst>
            <pc:docMk/>
            <pc:sldMk cId="3304212195" sldId="313"/>
            <ac:cxnSpMk id="1039" creationId="{7E4AD190-DD86-53BB-6B16-8FF5713564D8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5:58:04.387" v="287"/>
          <ac:cxnSpMkLst>
            <pc:docMk/>
            <pc:sldMk cId="3304212195" sldId="313"/>
            <ac:cxnSpMk id="1059" creationId="{C65A6663-0739-DEF1-C9EC-CDF895A0EA1B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5:57:59.075" v="286"/>
          <ac:cxnSpMkLst>
            <pc:docMk/>
            <pc:sldMk cId="3304212195" sldId="313"/>
            <ac:cxnSpMk id="1061" creationId="{790C7A70-1274-9E44-9EE7-34C11241A657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5:57:08.448" v="278"/>
          <ac:cxnSpMkLst>
            <pc:docMk/>
            <pc:sldMk cId="3304212195" sldId="313"/>
            <ac:cxnSpMk id="1080" creationId="{B5F5FAC6-E629-51B6-880D-2A024FE4CA89}"/>
          </ac:cxnSpMkLst>
        </pc:cxnChg>
      </pc:sldChg>
      <pc:sldChg chg="modSp">
        <pc:chgData name="MARTINA SORCE" userId="S::martina.sorce@you.unipa.it::d0b51e46-867e-45e7-a58d-baf55d6140d8" providerId="AD" clId="Web-{34E22B90-696F-4871-97BC-1B86883011ED}" dt="2022-11-10T16:02:32.662" v="302" actId="20577"/>
        <pc:sldMkLst>
          <pc:docMk/>
          <pc:sldMk cId="2786590804" sldId="314"/>
        </pc:sldMkLst>
        <pc:spChg chg="mod">
          <ac:chgData name="MARTINA SORCE" userId="S::martina.sorce@you.unipa.it::d0b51e46-867e-45e7-a58d-baf55d6140d8" providerId="AD" clId="Web-{34E22B90-696F-4871-97BC-1B86883011ED}" dt="2022-11-10T16:02:32.662" v="302" actId="20577"/>
          <ac:spMkLst>
            <pc:docMk/>
            <pc:sldMk cId="2786590804" sldId="314"/>
            <ac:spMk id="18" creationId="{3CBA8437-34F2-8FF0-C5FC-5E0AC36DC603}"/>
          </ac:spMkLst>
        </pc:spChg>
      </pc:sldChg>
      <pc:sldChg chg="delSp modSp">
        <pc:chgData name="MARTINA SORCE" userId="S::martina.sorce@you.unipa.it::d0b51e46-867e-45e7-a58d-baf55d6140d8" providerId="AD" clId="Web-{34E22B90-696F-4871-97BC-1B86883011ED}" dt="2022-11-10T16:06:25.998" v="322"/>
        <pc:sldMkLst>
          <pc:docMk/>
          <pc:sldMk cId="702964485" sldId="315"/>
        </pc:sldMkLst>
        <pc:spChg chg="mod">
          <ac:chgData name="MARTINA SORCE" userId="S::martina.sorce@you.unipa.it::d0b51e46-867e-45e7-a58d-baf55d6140d8" providerId="AD" clId="Web-{34E22B90-696F-4871-97BC-1B86883011ED}" dt="2022-11-10T16:06:09.888" v="319" actId="1076"/>
          <ac:spMkLst>
            <pc:docMk/>
            <pc:sldMk cId="702964485" sldId="315"/>
            <ac:spMk id="2" creationId="{EE91955B-3E0E-A50F-3D98-0D88A0B26E2A}"/>
          </ac:spMkLst>
        </pc:spChg>
        <pc:spChg chg="del mod">
          <ac:chgData name="MARTINA SORCE" userId="S::martina.sorce@you.unipa.it::d0b51e46-867e-45e7-a58d-baf55d6140d8" providerId="AD" clId="Web-{34E22B90-696F-4871-97BC-1B86883011ED}" dt="2022-11-10T16:05:37.183" v="314"/>
          <ac:spMkLst>
            <pc:docMk/>
            <pc:sldMk cId="702964485" sldId="315"/>
            <ac:spMk id="3" creationId="{F6C25679-E315-309E-BB86-5235950C908C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5:56.372" v="316"/>
          <ac:spMkLst>
            <pc:docMk/>
            <pc:sldMk cId="702964485" sldId="315"/>
            <ac:spMk id="16" creationId="{E85F8BA5-A157-6945-A24C-67AC62EB4EFF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6:19.435" v="321"/>
          <ac:spMkLst>
            <pc:docMk/>
            <pc:sldMk cId="702964485" sldId="315"/>
            <ac:spMk id="20" creationId="{B0F4A588-4F55-0D79-3DDB-047822E81803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5:53.746" v="315"/>
          <ac:spMkLst>
            <pc:docMk/>
            <pc:sldMk cId="702964485" sldId="315"/>
            <ac:spMk id="23" creationId="{198F3EED-3B30-7E8A-3260-827A66F5FD76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6:25.998" v="322"/>
          <ac:spMkLst>
            <pc:docMk/>
            <pc:sldMk cId="702964485" sldId="315"/>
            <ac:spMk id="26" creationId="{364B435D-2907-F63D-0737-21F025FEBF13}"/>
          </ac:spMkLst>
        </pc:spChg>
        <pc:spChg chg="del mod">
          <ac:chgData name="MARTINA SORCE" userId="S::martina.sorce@you.unipa.it::d0b51e46-867e-45e7-a58d-baf55d6140d8" providerId="AD" clId="Web-{34E22B90-696F-4871-97BC-1B86883011ED}" dt="2022-11-10T16:06:02.075" v="318"/>
          <ac:spMkLst>
            <pc:docMk/>
            <pc:sldMk cId="702964485" sldId="315"/>
            <ac:spMk id="28" creationId="{C81C3F4F-44BE-147A-24A9-B89631A263A8}"/>
          </ac:spMkLst>
        </pc:spChg>
        <pc:cxnChg chg="del mod">
          <ac:chgData name="MARTINA SORCE" userId="S::martina.sorce@you.unipa.it::d0b51e46-867e-45e7-a58d-baf55d6140d8" providerId="AD" clId="Web-{34E22B90-696F-4871-97BC-1B86883011ED}" dt="2022-11-10T16:06:14.997" v="320"/>
          <ac:cxnSpMkLst>
            <pc:docMk/>
            <pc:sldMk cId="702964485" sldId="315"/>
            <ac:cxnSpMk id="21" creationId="{B3E6BC29-BB0E-B3C3-7454-346E7D5007CE}"/>
          </ac:cxnSpMkLst>
        </pc:cxnChg>
      </pc:sldChg>
      <pc:sldChg chg="addSp delSp modSp">
        <pc:chgData name="MARTINA SORCE" userId="S::martina.sorce@you.unipa.it::d0b51e46-867e-45e7-a58d-baf55d6140d8" providerId="AD" clId="Web-{34E22B90-696F-4871-97BC-1B86883011ED}" dt="2022-11-10T17:01:39.150" v="1349" actId="1076"/>
        <pc:sldMkLst>
          <pc:docMk/>
          <pc:sldMk cId="4047647052" sldId="316"/>
        </pc:sldMkLst>
        <pc:spChg chg="del">
          <ac:chgData name="MARTINA SORCE" userId="S::martina.sorce@you.unipa.it::d0b51e46-867e-45e7-a58d-baf55d6140d8" providerId="AD" clId="Web-{34E22B90-696F-4871-97BC-1B86883011ED}" dt="2022-11-10T16:14:40.717" v="380"/>
          <ac:spMkLst>
            <pc:docMk/>
            <pc:sldMk cId="4047647052" sldId="316"/>
            <ac:spMk id="2" creationId="{EE91955B-3E0E-A50F-3D98-0D88A0B26E2A}"/>
          </ac:spMkLst>
        </pc:spChg>
        <pc:spChg chg="del mod">
          <ac:chgData name="MARTINA SORCE" userId="S::martina.sorce@you.unipa.it::d0b51e46-867e-45e7-a58d-baf55d6140d8" providerId="AD" clId="Web-{34E22B90-696F-4871-97BC-1B86883011ED}" dt="2022-11-10T16:14:37.545" v="379"/>
          <ac:spMkLst>
            <pc:docMk/>
            <pc:sldMk cId="4047647052" sldId="316"/>
            <ac:spMk id="3" creationId="{F6C25679-E315-309E-BB86-5235950C908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6:03.102" v="385"/>
          <ac:spMkLst>
            <pc:docMk/>
            <pc:sldMk cId="4047647052" sldId="316"/>
            <ac:spMk id="5" creationId="{84603048-077C-DF55-7F90-60F9495CB74F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8:41.877" v="325"/>
          <ac:spMkLst>
            <pc:docMk/>
            <pc:sldMk cId="4047647052" sldId="316"/>
            <ac:spMk id="5" creationId="{A8586B21-4130-7A9C-77A4-972AAEB8F6EA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8:39.189" v="324"/>
          <ac:spMkLst>
            <pc:docMk/>
            <pc:sldMk cId="4047647052" sldId="316"/>
            <ac:spMk id="10" creationId="{B4526BB9-73A8-D936-FC66-162E42A1775F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8:35.283" v="323"/>
          <ac:spMkLst>
            <pc:docMk/>
            <pc:sldMk cId="4047647052" sldId="316"/>
            <ac:spMk id="11" creationId="{2D50EAA9-7928-5DE2-022C-42962FDA4480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09:58.208" v="333" actId="1076"/>
          <ac:spMkLst>
            <pc:docMk/>
            <pc:sldMk cId="4047647052" sldId="316"/>
            <ac:spMk id="18" creationId="{3CBA8437-34F2-8FF0-C5FC-5E0AC36DC603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1:04.835" v="334" actId="1076"/>
          <ac:spMkLst>
            <pc:docMk/>
            <pc:sldMk cId="4047647052" sldId="316"/>
            <ac:spMk id="19" creationId="{222F17A6-9DD5-A309-D4B2-BFB8721EF73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3:02.682" v="369" actId="1076"/>
          <ac:spMkLst>
            <pc:docMk/>
            <pc:sldMk cId="4047647052" sldId="316"/>
            <ac:spMk id="20" creationId="{B0F4A588-4F55-0D79-3DDB-047822E81803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3:34.480" v="373" actId="1076"/>
          <ac:spMkLst>
            <pc:docMk/>
            <pc:sldMk cId="4047647052" sldId="316"/>
            <ac:spMk id="23" creationId="{198F3EED-3B30-7E8A-3260-827A66F5FD76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6:13:36.480" v="374" actId="1076"/>
          <ac:spMkLst>
            <pc:docMk/>
            <pc:sldMk cId="4047647052" sldId="316"/>
            <ac:spMk id="24" creationId="{927516C0-75EE-D6AD-83E7-F34F80662688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08:47.299" v="326"/>
          <ac:spMkLst>
            <pc:docMk/>
            <pc:sldMk cId="4047647052" sldId="316"/>
            <ac:spMk id="24" creationId="{9C10E238-2FAF-6EFE-AB56-E4B63908AFA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7.431" v="1339" actId="1076"/>
          <ac:spMkLst>
            <pc:docMk/>
            <pc:sldMk cId="4047647052" sldId="316"/>
            <ac:spMk id="41" creationId="{E6235495-71CF-84C3-04CB-D897C92A6257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9.150" v="1346" actId="1076"/>
          <ac:spMkLst>
            <pc:docMk/>
            <pc:sldMk cId="4047647052" sldId="316"/>
            <ac:spMk id="43" creationId="{0C3DEF6C-AC24-C638-D993-F3DDB5F7891D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9.150" v="1345" actId="1076"/>
          <ac:spMkLst>
            <pc:docMk/>
            <pc:sldMk cId="4047647052" sldId="316"/>
            <ac:spMk id="44" creationId="{087EDFA9-3100-C15F-DA35-70C843ECB667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6:14:30.498" v="377" actId="1076"/>
          <ac:spMkLst>
            <pc:docMk/>
            <pc:sldMk cId="4047647052" sldId="316"/>
            <ac:spMk id="46" creationId="{FC5073C4-E8E5-F78F-4FE2-C92F6049348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7.431" v="1343" actId="1076"/>
          <ac:spMkLst>
            <pc:docMk/>
            <pc:sldMk cId="4047647052" sldId="316"/>
            <ac:spMk id="49" creationId="{5720697D-8169-6123-B4C0-4DB733D1EC10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9.150" v="1349" actId="1076"/>
          <ac:spMkLst>
            <pc:docMk/>
            <pc:sldMk cId="4047647052" sldId="316"/>
            <ac:spMk id="51" creationId="{14D53033-8DE1-417F-56DB-27DF15323D6F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7:01:39.150" v="1348" actId="1076"/>
          <ac:spMkLst>
            <pc:docMk/>
            <pc:sldMk cId="4047647052" sldId="316"/>
            <ac:spMk id="52" creationId="{F3AD7F74-A594-9021-C014-AFDB15ACDA0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5:10.374" v="384" actId="1076"/>
          <ac:spMkLst>
            <pc:docMk/>
            <pc:sldMk cId="4047647052" sldId="316"/>
            <ac:spMk id="1060" creationId="{8BE72DDC-DF3C-3588-87D8-02C2BF608D98}"/>
          </ac:spMkLst>
        </pc:spChg>
        <pc:grpChg chg="mod">
          <ac:chgData name="MARTINA SORCE" userId="S::martina.sorce@you.unipa.it::d0b51e46-867e-45e7-a58d-baf55d6140d8" providerId="AD" clId="Web-{34E22B90-696F-4871-97BC-1B86883011ED}" dt="2022-11-10T16:12:34.525" v="366" actId="1076"/>
          <ac:grpSpMkLst>
            <pc:docMk/>
            <pc:sldMk cId="4047647052" sldId="316"/>
            <ac:grpSpMk id="30" creationId="{8660EA13-8BAC-4993-82B2-3A51B3BC0728}"/>
          </ac:grpSpMkLst>
        </pc:grpChg>
        <pc:cxnChg chg="mod">
          <ac:chgData name="MARTINA SORCE" userId="S::martina.sorce@you.unipa.it::d0b51e46-867e-45e7-a58d-baf55d6140d8" providerId="AD" clId="Web-{34E22B90-696F-4871-97BC-1B86883011ED}" dt="2022-11-10T16:08:35.283" v="323"/>
          <ac:cxnSpMkLst>
            <pc:docMk/>
            <pc:sldMk cId="4047647052" sldId="316"/>
            <ac:cxnSpMk id="9" creationId="{4ADA1DEF-DD17-E3DF-DC40-6BEB4F8C37F8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6:09:18.659" v="330"/>
          <ac:cxnSpMkLst>
            <pc:docMk/>
            <pc:sldMk cId="4047647052" sldId="316"/>
            <ac:cxnSpMk id="14" creationId="{AD7DE5BB-D04F-33B9-008E-070A04C77EEA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6:09:14.675" v="329"/>
          <ac:cxnSpMkLst>
            <pc:docMk/>
            <pc:sldMk cId="4047647052" sldId="316"/>
            <ac:cxnSpMk id="21" creationId="{B3E6BC29-BB0E-B3C3-7454-346E7D5007CE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7:01:39.150" v="1347" actId="1076"/>
          <ac:cxnSpMkLst>
            <pc:docMk/>
            <pc:sldMk cId="4047647052" sldId="316"/>
            <ac:cxnSpMk id="40" creationId="{80ADC7E9-D24B-59B9-17F1-0466C9CAFB26}"/>
          </ac:cxnSpMkLst>
        </pc:cxnChg>
        <pc:cxnChg chg="add mod">
          <ac:chgData name="MARTINA SORCE" userId="S::martina.sorce@you.unipa.it::d0b51e46-867e-45e7-a58d-baf55d6140d8" providerId="AD" clId="Web-{34E22B90-696F-4871-97BC-1B86883011ED}" dt="2022-11-10T16:15:07.468" v="383" actId="1076"/>
          <ac:cxnSpMkLst>
            <pc:docMk/>
            <pc:sldMk cId="4047647052" sldId="316"/>
            <ac:cxnSpMk id="47" creationId="{2BE66277-B748-DF39-63C4-E4E32CB96E92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7:01:39.150" v="1344" actId="1076"/>
          <ac:cxnSpMkLst>
            <pc:docMk/>
            <pc:sldMk cId="4047647052" sldId="316"/>
            <ac:cxnSpMk id="48" creationId="{DAA1AD31-FD08-0CDD-62BE-7887F369F1C3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6:13:06.636" v="370" actId="1076"/>
          <ac:cxnSpMkLst>
            <pc:docMk/>
            <pc:sldMk cId="4047647052" sldId="316"/>
            <ac:cxnSpMk id="53" creationId="{EF0AB59F-BBA1-71D2-4F00-4EEF6264064C}"/>
          </ac:cxnSpMkLst>
        </pc:cxnChg>
      </pc:sldChg>
      <pc:sldChg chg="addSp delSp modSp">
        <pc:chgData name="MARTINA SORCE" userId="S::martina.sorce@you.unipa.it::d0b51e46-867e-45e7-a58d-baf55d6140d8" providerId="AD" clId="Web-{34E22B90-696F-4871-97BC-1B86883011ED}" dt="2022-11-10T16:23:35.222" v="469"/>
        <pc:sldMkLst>
          <pc:docMk/>
          <pc:sldMk cId="264676457" sldId="317"/>
        </pc:sldMkLst>
        <pc:spChg chg="mod">
          <ac:chgData name="MARTINA SORCE" userId="S::martina.sorce@you.unipa.it::d0b51e46-867e-45e7-a58d-baf55d6140d8" providerId="AD" clId="Web-{34E22B90-696F-4871-97BC-1B86883011ED}" dt="2022-11-10T16:23:25.472" v="467" actId="14100"/>
          <ac:spMkLst>
            <pc:docMk/>
            <pc:sldMk cId="264676457" sldId="317"/>
            <ac:spMk id="3" creationId="{F6C25679-E315-309E-BB86-5235950C908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9:31.232" v="426" actId="1076"/>
          <ac:spMkLst>
            <pc:docMk/>
            <pc:sldMk cId="264676457" sldId="317"/>
            <ac:spMk id="5" creationId="{A8586B21-4130-7A9C-77A4-972AAEB8F6EA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9:55.498" v="429" actId="1076"/>
          <ac:spMkLst>
            <pc:docMk/>
            <pc:sldMk cId="264676457" sldId="317"/>
            <ac:spMk id="10" creationId="{B4526BB9-73A8-D936-FC66-162E42A1775F}"/>
          </ac:spMkLst>
        </pc:spChg>
        <pc:spChg chg="add del mod">
          <ac:chgData name="MARTINA SORCE" userId="S::martina.sorce@you.unipa.it::d0b51e46-867e-45e7-a58d-baf55d6140d8" providerId="AD" clId="Web-{34E22B90-696F-4871-97BC-1B86883011ED}" dt="2022-11-10T16:23:32.316" v="468"/>
          <ac:spMkLst>
            <pc:docMk/>
            <pc:sldMk cId="264676457" sldId="317"/>
            <ac:spMk id="14" creationId="{801EE0B2-2743-2C36-B00D-28D8D6082349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9:21.107" v="425" actId="20577"/>
          <ac:spMkLst>
            <pc:docMk/>
            <pc:sldMk cId="264676457" sldId="317"/>
            <ac:spMk id="23" creationId="{198F3EED-3B30-7E8A-3260-827A66F5FD76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8:09.574" v="403" actId="20577"/>
          <ac:spMkLst>
            <pc:docMk/>
            <pc:sldMk cId="264676457" sldId="317"/>
            <ac:spMk id="24" creationId="{9C10E238-2FAF-6EFE-AB56-E4B63908AFA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18:53.731" v="406" actId="1076"/>
          <ac:spMkLst>
            <pc:docMk/>
            <pc:sldMk cId="264676457" sldId="317"/>
            <ac:spMk id="27" creationId="{4976B722-91F9-472F-93E1-40ACB487A88D}"/>
          </ac:spMkLst>
        </pc:spChg>
        <pc:grpChg chg="mod">
          <ac:chgData name="MARTINA SORCE" userId="S::martina.sorce@you.unipa.it::d0b51e46-867e-45e7-a58d-baf55d6140d8" providerId="AD" clId="Web-{34E22B90-696F-4871-97BC-1B86883011ED}" dt="2022-11-10T16:17:36.448" v="391" actId="1076"/>
          <ac:grpSpMkLst>
            <pc:docMk/>
            <pc:sldMk cId="264676457" sldId="317"/>
            <ac:grpSpMk id="30" creationId="{8660EA13-8BAC-4993-82B2-3A51B3BC0728}"/>
          </ac:grpSpMkLst>
        </pc:grpChg>
        <pc:grpChg chg="mod">
          <ac:chgData name="MARTINA SORCE" userId="S::martina.sorce@you.unipa.it::d0b51e46-867e-45e7-a58d-baf55d6140d8" providerId="AD" clId="Web-{34E22B90-696F-4871-97BC-1B86883011ED}" dt="2022-11-10T16:17:10.651" v="389" actId="1076"/>
          <ac:grpSpMkLst>
            <pc:docMk/>
            <pc:sldMk cId="264676457" sldId="317"/>
            <ac:grpSpMk id="1043" creationId="{83838A25-7CFA-EC6D-21DE-7EC7047C0A86}"/>
          </ac:grpSpMkLst>
        </pc:grpChg>
        <pc:cxnChg chg="add del mod">
          <ac:chgData name="MARTINA SORCE" userId="S::martina.sorce@you.unipa.it::d0b51e46-867e-45e7-a58d-baf55d6140d8" providerId="AD" clId="Web-{34E22B90-696F-4871-97BC-1B86883011ED}" dt="2022-11-10T16:23:35.222" v="469"/>
          <ac:cxnSpMkLst>
            <pc:docMk/>
            <pc:sldMk cId="264676457" sldId="317"/>
            <ac:cxnSpMk id="11" creationId="{D5ADE369-2E3E-DFDB-5A53-82C734FD0D93}"/>
          </ac:cxnSpMkLst>
        </pc:cxnChg>
        <pc:cxnChg chg="del mod">
          <ac:chgData name="MARTINA SORCE" userId="S::martina.sorce@you.unipa.it::d0b51e46-867e-45e7-a58d-baf55d6140d8" providerId="AD" clId="Web-{34E22B90-696F-4871-97BC-1B86883011ED}" dt="2022-11-10T16:17:17.323" v="390"/>
          <ac:cxnSpMkLst>
            <pc:docMk/>
            <pc:sldMk cId="264676457" sldId="317"/>
            <ac:cxnSpMk id="21" creationId="{B3E6BC29-BB0E-B3C3-7454-346E7D5007CE}"/>
          </ac:cxnSpMkLst>
        </pc:cxnChg>
        <pc:cxnChg chg="mod">
          <ac:chgData name="MARTINA SORCE" userId="S::martina.sorce@you.unipa.it::d0b51e46-867e-45e7-a58d-baf55d6140d8" providerId="AD" clId="Web-{34E22B90-696F-4871-97BC-1B86883011ED}" dt="2022-11-10T16:18:37.668" v="404" actId="1076"/>
          <ac:cxnSpMkLst>
            <pc:docMk/>
            <pc:sldMk cId="264676457" sldId="317"/>
            <ac:cxnSpMk id="53" creationId="{EF0AB59F-BBA1-71D2-4F00-4EEF6264064C}"/>
          </ac:cxnSpMkLst>
        </pc:cxnChg>
      </pc:sldChg>
      <pc:sldChg chg="del">
        <pc:chgData name="MARTINA SORCE" userId="S::martina.sorce@you.unipa.it::d0b51e46-867e-45e7-a58d-baf55d6140d8" providerId="AD" clId="Web-{34E22B90-696F-4871-97BC-1B86883011ED}" dt="2022-11-10T16:58:02.660" v="1305"/>
        <pc:sldMkLst>
          <pc:docMk/>
          <pc:sldMk cId="2223188641" sldId="318"/>
        </pc:sldMkLst>
      </pc:sldChg>
      <pc:sldChg chg="addSp delSp modSp add ord replId">
        <pc:chgData name="MARTINA SORCE" userId="S::martina.sorce@you.unipa.it::d0b51e46-867e-45e7-a58d-baf55d6140d8" providerId="AD" clId="Web-{34E22B90-696F-4871-97BC-1B86883011ED}" dt="2022-11-10T16:52:04.074" v="1241" actId="20577"/>
        <pc:sldMkLst>
          <pc:docMk/>
          <pc:sldMk cId="2184684610" sldId="319"/>
        </pc:sldMkLst>
        <pc:spChg chg="add mod">
          <ac:chgData name="MARTINA SORCE" userId="S::martina.sorce@you.unipa.it::d0b51e46-867e-45e7-a58d-baf55d6140d8" providerId="AD" clId="Web-{34E22B90-696F-4871-97BC-1B86883011ED}" dt="2022-11-10T16:52:04.074" v="1241" actId="20577"/>
          <ac:spMkLst>
            <pc:docMk/>
            <pc:sldMk cId="2184684610" sldId="319"/>
            <ac:spMk id="2" creationId="{57B44BB2-23B5-5053-782D-8005D13D213E}"/>
          </ac:spMkLst>
        </pc:spChg>
        <pc:spChg chg="add del mod">
          <ac:chgData name="MARTINA SORCE" userId="S::martina.sorce@you.unipa.it::d0b51e46-867e-45e7-a58d-baf55d6140d8" providerId="AD" clId="Web-{34E22B90-696F-4871-97BC-1B86883011ED}" dt="2022-11-10T16:51:00.026" v="1217"/>
          <ac:spMkLst>
            <pc:docMk/>
            <pc:sldMk cId="2184684610" sldId="319"/>
            <ac:spMk id="3" creationId="{D19C5D42-0228-9F1E-3269-561A5575580C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28:03.947" v="513" actId="14100"/>
          <ac:spMkLst>
            <pc:docMk/>
            <pc:sldMk cId="2184684610" sldId="319"/>
            <ac:spMk id="8" creationId="{95EB69F0-BDBC-6071-5D47-CB81712F3DF9}"/>
          </ac:spMkLst>
        </pc:spChg>
        <pc:grpChg chg="del">
          <ac:chgData name="MARTINA SORCE" userId="S::martina.sorce@you.unipa.it::d0b51e46-867e-45e7-a58d-baf55d6140d8" providerId="AD" clId="Web-{34E22B90-696F-4871-97BC-1B86883011ED}" dt="2022-11-10T16:26:22.101" v="473"/>
          <ac:grpSpMkLst>
            <pc:docMk/>
            <pc:sldMk cId="2184684610" sldId="319"/>
            <ac:grpSpMk id="6" creationId="{9BC219CA-E549-9EBB-5FA1-DF366356EC49}"/>
          </ac:grpSpMkLst>
        </pc:grpChg>
        <pc:picChg chg="del">
          <ac:chgData name="MARTINA SORCE" userId="S::martina.sorce@you.unipa.it::d0b51e46-867e-45e7-a58d-baf55d6140d8" providerId="AD" clId="Web-{34E22B90-696F-4871-97BC-1B86883011ED}" dt="2022-11-10T16:26:18.257" v="472"/>
          <ac:picMkLst>
            <pc:docMk/>
            <pc:sldMk cId="2184684610" sldId="319"/>
            <ac:picMk id="4" creationId="{16A3B185-14C3-C3F2-59D1-7E70B3A2E65E}"/>
          </ac:picMkLst>
        </pc:picChg>
      </pc:sldChg>
      <pc:sldChg chg="addSp delSp modSp add replId">
        <pc:chgData name="MARTINA SORCE" userId="S::martina.sorce@you.unipa.it::d0b51e46-867e-45e7-a58d-baf55d6140d8" providerId="AD" clId="Web-{34E22B90-696F-4871-97BC-1B86883011ED}" dt="2022-11-10T16:57:19.425" v="1301" actId="20577"/>
        <pc:sldMkLst>
          <pc:docMk/>
          <pc:sldMk cId="3249132668" sldId="320"/>
        </pc:sldMkLst>
        <pc:spChg chg="del mod">
          <ac:chgData name="MARTINA SORCE" userId="S::martina.sorce@you.unipa.it::d0b51e46-867e-45e7-a58d-baf55d6140d8" providerId="AD" clId="Web-{34E22B90-696F-4871-97BC-1B86883011ED}" dt="2022-11-10T16:52:55.466" v="1244"/>
          <ac:spMkLst>
            <pc:docMk/>
            <pc:sldMk cId="3249132668" sldId="320"/>
            <ac:spMk id="2" creationId="{57B44BB2-23B5-5053-782D-8005D13D213E}"/>
          </ac:spMkLst>
        </pc:spChg>
        <pc:spChg chg="add del">
          <ac:chgData name="MARTINA SORCE" userId="S::martina.sorce@you.unipa.it::d0b51e46-867e-45e7-a58d-baf55d6140d8" providerId="AD" clId="Web-{34E22B90-696F-4871-97BC-1B86883011ED}" dt="2022-11-10T16:53:15.341" v="1247"/>
          <ac:spMkLst>
            <pc:docMk/>
            <pc:sldMk cId="3249132668" sldId="320"/>
            <ac:spMk id="4" creationId="{60864DFA-BAD7-91D4-DFDA-CF58151ACBB1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6:54:01.733" v="1259" actId="1076"/>
          <ac:spMkLst>
            <pc:docMk/>
            <pc:sldMk cId="3249132668" sldId="320"/>
            <ac:spMk id="6" creationId="{BCF78C40-1AD9-BB77-9DDA-9639C4B11140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6:57:19.425" v="1301" actId="20577"/>
          <ac:spMkLst>
            <pc:docMk/>
            <pc:sldMk cId="3249132668" sldId="320"/>
            <ac:spMk id="7" creationId="{E20B63B9-4FBB-BB2D-9EDF-52ED4C869B38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53:03.419" v="1245"/>
          <ac:spMkLst>
            <pc:docMk/>
            <pc:sldMk cId="3249132668" sldId="320"/>
            <ac:spMk id="8" creationId="{95EB69F0-BDBC-6071-5D47-CB81712F3DF9}"/>
          </ac:spMkLst>
        </pc:spChg>
      </pc:sldChg>
      <pc:sldChg chg="addSp delSp modSp add replId">
        <pc:chgData name="MARTINA SORCE" userId="S::martina.sorce@you.unipa.it::d0b51e46-867e-45e7-a58d-baf55d6140d8" providerId="AD" clId="Web-{34E22B90-696F-4871-97BC-1B86883011ED}" dt="2022-11-10T17:02:44.104" v="1356" actId="20577"/>
        <pc:sldMkLst>
          <pc:docMk/>
          <pc:sldMk cId="1961955436" sldId="321"/>
        </pc:sldMkLst>
        <pc:spChg chg="add mod">
          <ac:chgData name="MARTINA SORCE" userId="S::martina.sorce@you.unipa.it::d0b51e46-867e-45e7-a58d-baf55d6140d8" providerId="AD" clId="Web-{34E22B90-696F-4871-97BC-1B86883011ED}" dt="2022-11-10T17:02:44.104" v="1356" actId="20577"/>
          <ac:spMkLst>
            <pc:docMk/>
            <pc:sldMk cId="1961955436" sldId="321"/>
            <ac:spMk id="2" creationId="{CB5567D2-E3E5-23BF-B6EB-EE53F232ABEB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7:00:22.632" v="1321" actId="20577"/>
          <ac:spMkLst>
            <pc:docMk/>
            <pc:sldMk cId="1961955436" sldId="321"/>
            <ac:spMk id="3" creationId="{D0498591-8936-2039-0B01-B5BB6743BF9E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55:58.501" v="1290" actId="20577"/>
          <ac:spMkLst>
            <pc:docMk/>
            <pc:sldMk cId="1961955436" sldId="321"/>
            <ac:spMk id="6" creationId="{BCF78C40-1AD9-BB77-9DDA-9639C4B11140}"/>
          </ac:spMkLst>
        </pc:spChg>
        <pc:spChg chg="del">
          <ac:chgData name="MARTINA SORCE" userId="S::martina.sorce@you.unipa.it::d0b51e46-867e-45e7-a58d-baf55d6140d8" providerId="AD" clId="Web-{34E22B90-696F-4871-97BC-1B86883011ED}" dt="2022-11-10T16:56:08.502" v="1291"/>
          <ac:spMkLst>
            <pc:docMk/>
            <pc:sldMk cId="1961955436" sldId="321"/>
            <ac:spMk id="7" creationId="{E20B63B9-4FBB-BB2D-9EDF-52ED4C869B38}"/>
          </ac:spMkLst>
        </pc:spChg>
      </pc:sldChg>
      <pc:sldChg chg="addSp modSp add ord replId">
        <pc:chgData name="MARTINA SORCE" userId="S::martina.sorce@you.unipa.it::d0b51e46-867e-45e7-a58d-baf55d6140d8" providerId="AD" clId="Web-{34E22B90-696F-4871-97BC-1B86883011ED}" dt="2022-11-10T16:59:24.553" v="1317" actId="1076"/>
        <pc:sldMkLst>
          <pc:docMk/>
          <pc:sldMk cId="3545038203" sldId="323"/>
        </pc:sldMkLst>
        <pc:spChg chg="mod">
          <ac:chgData name="MARTINA SORCE" userId="S::martina.sorce@you.unipa.it::d0b51e46-867e-45e7-a58d-baf55d6140d8" providerId="AD" clId="Web-{34E22B90-696F-4871-97BC-1B86883011ED}" dt="2022-11-10T16:58:43.068" v="1310" actId="20577"/>
          <ac:spMkLst>
            <pc:docMk/>
            <pc:sldMk cId="3545038203" sldId="323"/>
            <ac:spMk id="2" creationId="{CB5567D2-E3E5-23BF-B6EB-EE53F232ABEB}"/>
          </ac:spMkLst>
        </pc:spChg>
        <pc:spChg chg="add mod">
          <ac:chgData name="MARTINA SORCE" userId="S::martina.sorce@you.unipa.it::d0b51e46-867e-45e7-a58d-baf55d6140d8" providerId="AD" clId="Web-{34E22B90-696F-4871-97BC-1B86883011ED}" dt="2022-11-10T16:59:24.553" v="1317" actId="1076"/>
          <ac:spMkLst>
            <pc:docMk/>
            <pc:sldMk cId="3545038203" sldId="323"/>
            <ac:spMk id="3" creationId="{1F308E6E-171E-D094-A719-9CECE6C1F352}"/>
          </ac:spMkLst>
        </pc:spChg>
        <pc:spChg chg="mod">
          <ac:chgData name="MARTINA SORCE" userId="S::martina.sorce@you.unipa.it::d0b51e46-867e-45e7-a58d-baf55d6140d8" providerId="AD" clId="Web-{34E22B90-696F-4871-97BC-1B86883011ED}" dt="2022-11-10T16:58:38.396" v="1308" actId="20577"/>
          <ac:spMkLst>
            <pc:docMk/>
            <pc:sldMk cId="3545038203" sldId="323"/>
            <ac:spMk id="6" creationId="{BCF78C40-1AD9-BB77-9DDA-9639C4B11140}"/>
          </ac:spMkLst>
        </pc:spChg>
      </pc:sldChg>
    </pc:docChg>
  </pc:docChgLst>
  <pc:docChgLst>
    <pc:chgData name="CLARA DI PIAZZA" userId="bd862384-123f-4ee2-aeda-536dfd36a613" providerId="ADAL" clId="{BB841FC7-4B66-466E-A9D5-766D5AB76D45}"/>
    <pc:docChg chg="undo redo custSel addSld delSld modSld sldOrd modMainMaster">
      <pc:chgData name="CLARA DI PIAZZA" userId="bd862384-123f-4ee2-aeda-536dfd36a613" providerId="ADAL" clId="{BB841FC7-4B66-466E-A9D5-766D5AB76D45}" dt="2022-11-11T01:07:02.745" v="5037"/>
      <pc:docMkLst>
        <pc:docMk/>
      </pc:docMkLst>
      <pc:sldChg chg="modSp mod">
        <pc:chgData name="CLARA DI PIAZZA" userId="bd862384-123f-4ee2-aeda-536dfd36a613" providerId="ADAL" clId="{BB841FC7-4B66-466E-A9D5-766D5AB76D45}" dt="2022-11-10T14:29:59.254" v="14" actId="27636"/>
        <pc:sldMkLst>
          <pc:docMk/>
          <pc:sldMk cId="3149604310" sldId="256"/>
        </pc:sldMkLst>
        <pc:spChg chg="mod">
          <ac:chgData name="CLARA DI PIAZZA" userId="bd862384-123f-4ee2-aeda-536dfd36a613" providerId="ADAL" clId="{BB841FC7-4B66-466E-A9D5-766D5AB76D45}" dt="2022-11-10T14:29:59.254" v="14" actId="27636"/>
          <ac:spMkLst>
            <pc:docMk/>
            <pc:sldMk cId="3149604310" sldId="256"/>
            <ac:spMk id="2" creationId="{E59E3D13-3D9C-378B-1365-91FA9E88363C}"/>
          </ac:spMkLst>
        </pc:spChg>
      </pc:sldChg>
      <pc:sldChg chg="addSp delSp modSp mod setBg delDesignElem">
        <pc:chgData name="CLARA DI PIAZZA" userId="bd862384-123f-4ee2-aeda-536dfd36a613" providerId="ADAL" clId="{BB841FC7-4B66-466E-A9D5-766D5AB76D45}" dt="2022-11-10T23:06:53.373" v="3938"/>
        <pc:sldMkLst>
          <pc:docMk/>
          <pc:sldMk cId="129218223" sldId="257"/>
        </pc:sldMkLst>
        <pc:spChg chg="mod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2" creationId="{97FD337D-D0E8-F228-25D7-BE0F6009B2E4}"/>
          </ac:spMkLst>
        </pc:spChg>
        <pc:spChg chg="mod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3" creationId="{49E3FD2A-5F6B-3798-DF9A-FE1E28F80CDC}"/>
          </ac:spMkLst>
        </pc:spChg>
        <pc:spChg chg="add del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6" creationId="{E6760941-EF99-4F61-A95D-3C3E7C08DBD6}"/>
          </ac:spMkLst>
        </pc:spChg>
        <pc:spChg chg="add del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7" creationId="{44D9B9FF-D6DA-4F69-B4A0-BA1550D65CD9}"/>
          </ac:spMkLst>
        </pc:spChg>
        <pc:spChg chg="add">
          <ac:chgData name="CLARA DI PIAZZA" userId="bd862384-123f-4ee2-aeda-536dfd36a613" providerId="ADAL" clId="{BB841FC7-4B66-466E-A9D5-766D5AB76D45}" dt="2022-11-10T22:53:23.854" v="3546" actId="26606"/>
          <ac:spMkLst>
            <pc:docMk/>
            <pc:sldMk cId="129218223" sldId="257"/>
            <ac:spMk id="8" creationId="{665DBBEF-238B-476B-96AB-8AAC3224ECEA}"/>
          </ac:spMkLst>
        </pc:spChg>
        <pc:spChg chg="add del">
          <ac:chgData name="CLARA DI PIAZZA" userId="bd862384-123f-4ee2-aeda-536dfd36a613" providerId="ADAL" clId="{BB841FC7-4B66-466E-A9D5-766D5AB76D45}" dt="2022-11-10T22:37:54.755" v="3420"/>
          <ac:spMkLst>
            <pc:docMk/>
            <pc:sldMk cId="129218223" sldId="257"/>
            <ac:spMk id="9" creationId="{665DBBEF-238B-476B-96AB-8AAC3224ECEA}"/>
          </ac:spMkLst>
        </pc:spChg>
        <pc:spChg chg="add">
          <ac:chgData name="CLARA DI PIAZZA" userId="bd862384-123f-4ee2-aeda-536dfd36a613" providerId="ADAL" clId="{BB841FC7-4B66-466E-A9D5-766D5AB76D45}" dt="2022-11-10T22:53:23.854" v="3546" actId="26606"/>
          <ac:spMkLst>
            <pc:docMk/>
            <pc:sldMk cId="129218223" sldId="257"/>
            <ac:spMk id="10" creationId="{3FCFB1DE-0B7E-48CC-BA90-B2AB0889F9D6}"/>
          </ac:spMkLst>
        </pc:spChg>
        <pc:spChg chg="add del">
          <ac:chgData name="CLARA DI PIAZZA" userId="bd862384-123f-4ee2-aeda-536dfd36a613" providerId="ADAL" clId="{BB841FC7-4B66-466E-A9D5-766D5AB76D45}" dt="2022-11-10T22:37:54.755" v="3420"/>
          <ac:spMkLst>
            <pc:docMk/>
            <pc:sldMk cId="129218223" sldId="257"/>
            <ac:spMk id="11" creationId="{3FCFB1DE-0B7E-48CC-BA90-B2AB0889F9D6}"/>
          </ac:spMkLst>
        </pc:spChg>
        <pc:spChg chg="add del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13" creationId="{A7DC0AF9-0747-4070-A6D7-DF3681B9EB08}"/>
          </ac:spMkLst>
        </pc:spChg>
        <pc:spChg chg="add del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15" creationId="{74612EAD-0A8C-4C44-AFE1-3DF0669AC819}"/>
          </ac:spMkLst>
        </pc:spChg>
        <pc:spChg chg="add del">
          <ac:chgData name="CLARA DI PIAZZA" userId="bd862384-123f-4ee2-aeda-536dfd36a613" providerId="ADAL" clId="{BB841FC7-4B66-466E-A9D5-766D5AB76D45}" dt="2022-11-10T22:39:36.888" v="3429" actId="26606"/>
          <ac:spMkLst>
            <pc:docMk/>
            <pc:sldMk cId="129218223" sldId="257"/>
            <ac:spMk id="17" creationId="{C2D46295-4D0D-487B-8972-141A047FB174}"/>
          </ac:spMkLst>
        </pc:spChg>
        <pc:spChg chg="add del">
          <ac:chgData name="CLARA DI PIAZZA" userId="bd862384-123f-4ee2-aeda-536dfd36a613" providerId="ADAL" clId="{BB841FC7-4B66-466E-A9D5-766D5AB76D45}" dt="2022-11-10T22:53:01.038" v="3545"/>
          <ac:spMkLst>
            <pc:docMk/>
            <pc:sldMk cId="129218223" sldId="257"/>
            <ac:spMk id="19" creationId="{665DBBEF-238B-476B-96AB-8AAC3224ECEA}"/>
          </ac:spMkLst>
        </pc:spChg>
        <pc:spChg chg="add del">
          <ac:chgData name="CLARA DI PIAZZA" userId="bd862384-123f-4ee2-aeda-536dfd36a613" providerId="ADAL" clId="{BB841FC7-4B66-466E-A9D5-766D5AB76D45}" dt="2022-11-10T22:53:01.038" v="3545"/>
          <ac:spMkLst>
            <pc:docMk/>
            <pc:sldMk cId="129218223" sldId="257"/>
            <ac:spMk id="20" creationId="{3FCFB1DE-0B7E-48CC-BA90-B2AB0889F9D6}"/>
          </ac:spMkLst>
        </pc:spChg>
        <pc:picChg chg="mod">
          <ac:chgData name="CLARA DI PIAZZA" userId="bd862384-123f-4ee2-aeda-536dfd36a613" providerId="ADAL" clId="{BB841FC7-4B66-466E-A9D5-766D5AB76D45}" dt="2022-11-10T22:39:36.888" v="3429" actId="26606"/>
          <ac:picMkLst>
            <pc:docMk/>
            <pc:sldMk cId="129218223" sldId="257"/>
            <ac:picMk id="4" creationId="{191D58FE-65E5-C992-2A81-6DB0F3F9B10C}"/>
          </ac:picMkLst>
        </pc:picChg>
      </pc:sldChg>
      <pc:sldChg chg="del">
        <pc:chgData name="CLARA DI PIAZZA" userId="bd862384-123f-4ee2-aeda-536dfd36a613" providerId="ADAL" clId="{BB841FC7-4B66-466E-A9D5-766D5AB76D45}" dt="2022-11-10T22:32:28.441" v="3335" actId="47"/>
        <pc:sldMkLst>
          <pc:docMk/>
          <pc:sldMk cId="2457079358" sldId="289"/>
        </pc:sldMkLst>
      </pc:sldChg>
      <pc:sldChg chg="addSp delSp modSp mod ord setBg">
        <pc:chgData name="CLARA DI PIAZZA" userId="bd862384-123f-4ee2-aeda-536dfd36a613" providerId="ADAL" clId="{BB841FC7-4B66-466E-A9D5-766D5AB76D45}" dt="2022-11-10T23:06:53.373" v="3938"/>
        <pc:sldMkLst>
          <pc:docMk/>
          <pc:sldMk cId="3542716482" sldId="300"/>
        </pc:sldMkLst>
        <pc:spChg chg="add mod">
          <ac:chgData name="CLARA DI PIAZZA" userId="bd862384-123f-4ee2-aeda-536dfd36a613" providerId="ADAL" clId="{BB841FC7-4B66-466E-A9D5-766D5AB76D45}" dt="2022-11-10T15:24:30.167" v="254" actId="1076"/>
          <ac:spMkLst>
            <pc:docMk/>
            <pc:sldMk cId="3542716482" sldId="300"/>
            <ac:spMk id="3" creationId="{95775EB3-6192-74E3-E7CE-7EA150A1E7C7}"/>
          </ac:spMkLst>
        </pc:spChg>
        <pc:spChg chg="add mod">
          <ac:chgData name="CLARA DI PIAZZA" userId="bd862384-123f-4ee2-aeda-536dfd36a613" providerId="ADAL" clId="{BB841FC7-4B66-466E-A9D5-766D5AB76D45}" dt="2022-11-10T15:25:49.878" v="257" actId="1076"/>
          <ac:spMkLst>
            <pc:docMk/>
            <pc:sldMk cId="3542716482" sldId="300"/>
            <ac:spMk id="5" creationId="{A8586B21-4130-7A9C-77A4-972AAEB8F6EA}"/>
          </ac:spMkLst>
        </pc:spChg>
        <pc:spChg chg="add mod">
          <ac:chgData name="CLARA DI PIAZZA" userId="bd862384-123f-4ee2-aeda-536dfd36a613" providerId="ADAL" clId="{BB841FC7-4B66-466E-A9D5-766D5AB76D45}" dt="2022-11-10T15:25:41.657" v="255"/>
          <ac:spMkLst>
            <pc:docMk/>
            <pc:sldMk cId="3542716482" sldId="300"/>
            <ac:spMk id="10" creationId="{B4526BB9-73A8-D936-FC66-162E42A1775F}"/>
          </ac:spMkLst>
        </pc:spChg>
        <pc:spChg chg="add mod">
          <ac:chgData name="CLARA DI PIAZZA" userId="bd862384-123f-4ee2-aeda-536dfd36a613" providerId="ADAL" clId="{BB841FC7-4B66-466E-A9D5-766D5AB76D45}" dt="2022-11-10T15:52:41.037" v="488" actId="1076"/>
          <ac:spMkLst>
            <pc:docMk/>
            <pc:sldMk cId="3542716482" sldId="300"/>
            <ac:spMk id="15" creationId="{829229CF-DE7F-CC66-9B96-A206247230DE}"/>
          </ac:spMkLst>
        </pc:spChg>
        <pc:spChg chg="mod">
          <ac:chgData name="CLARA DI PIAZZA" userId="bd862384-123f-4ee2-aeda-536dfd36a613" providerId="ADAL" clId="{BB841FC7-4B66-466E-A9D5-766D5AB76D45}" dt="2022-11-10T15:50:59.549" v="476" actId="1076"/>
          <ac:spMkLst>
            <pc:docMk/>
            <pc:sldMk cId="3542716482" sldId="300"/>
            <ac:spMk id="16" creationId="{E85F8BA5-A157-6945-A24C-67AC62EB4EFF}"/>
          </ac:spMkLst>
        </pc:spChg>
        <pc:spChg chg="add del mod">
          <ac:chgData name="CLARA DI PIAZZA" userId="bd862384-123f-4ee2-aeda-536dfd36a613" providerId="ADAL" clId="{BB841FC7-4B66-466E-A9D5-766D5AB76D45}" dt="2022-11-10T15:51:59.510" v="478" actId="478"/>
          <ac:spMkLst>
            <pc:docMk/>
            <pc:sldMk cId="3542716482" sldId="300"/>
            <ac:spMk id="17" creationId="{F2E8469C-EEF3-7A13-759D-B36A43ECEFA5}"/>
          </ac:spMkLst>
        </pc:spChg>
        <pc:spChg chg="add mod">
          <ac:chgData name="CLARA DI PIAZZA" userId="bd862384-123f-4ee2-aeda-536dfd36a613" providerId="ADAL" clId="{BB841FC7-4B66-466E-A9D5-766D5AB76D45}" dt="2022-11-10T15:07:33.984" v="140" actId="1076"/>
          <ac:spMkLst>
            <pc:docMk/>
            <pc:sldMk cId="3542716482" sldId="300"/>
            <ac:spMk id="18" creationId="{3CBA8437-34F2-8FF0-C5FC-5E0AC36DC603}"/>
          </ac:spMkLst>
        </pc:spChg>
        <pc:spChg chg="add mod">
          <ac:chgData name="CLARA DI PIAZZA" userId="bd862384-123f-4ee2-aeda-536dfd36a613" providerId="ADAL" clId="{BB841FC7-4B66-466E-A9D5-766D5AB76D45}" dt="2022-11-10T15:08:22.510" v="146" actId="1076"/>
          <ac:spMkLst>
            <pc:docMk/>
            <pc:sldMk cId="3542716482" sldId="300"/>
            <ac:spMk id="22" creationId="{07F72A18-033F-7168-19E4-BEC136461216}"/>
          </ac:spMkLst>
        </pc:spChg>
        <pc:spChg chg="add mod">
          <ac:chgData name="CLARA DI PIAZZA" userId="bd862384-123f-4ee2-aeda-536dfd36a613" providerId="ADAL" clId="{BB841FC7-4B66-466E-A9D5-766D5AB76D45}" dt="2022-11-10T15:08:19.039" v="145" actId="1076"/>
          <ac:spMkLst>
            <pc:docMk/>
            <pc:sldMk cId="3542716482" sldId="300"/>
            <ac:spMk id="23" creationId="{198F3EED-3B30-7E8A-3260-827A66F5FD76}"/>
          </ac:spMkLst>
        </pc:spChg>
        <pc:spChg chg="add mod">
          <ac:chgData name="CLARA DI PIAZZA" userId="bd862384-123f-4ee2-aeda-536dfd36a613" providerId="ADAL" clId="{BB841FC7-4B66-466E-A9D5-766D5AB76D45}" dt="2022-11-10T15:08:56.015" v="150" actId="1076"/>
          <ac:spMkLst>
            <pc:docMk/>
            <pc:sldMk cId="3542716482" sldId="300"/>
            <ac:spMk id="24" creationId="{9C10E238-2FAF-6EFE-AB56-E4B63908AFAE}"/>
          </ac:spMkLst>
        </pc:spChg>
        <pc:spChg chg="add mod">
          <ac:chgData name="CLARA DI PIAZZA" userId="bd862384-123f-4ee2-aeda-536dfd36a613" providerId="ADAL" clId="{BB841FC7-4B66-466E-A9D5-766D5AB76D45}" dt="2022-11-10T15:09:08.535" v="152" actId="1076"/>
          <ac:spMkLst>
            <pc:docMk/>
            <pc:sldMk cId="3542716482" sldId="300"/>
            <ac:spMk id="25" creationId="{9A97D617-02D0-989C-AB20-C8F7E6CFC61B}"/>
          </ac:spMkLst>
        </pc:spChg>
        <pc:spChg chg="add mod">
          <ac:chgData name="CLARA DI PIAZZA" userId="bd862384-123f-4ee2-aeda-536dfd36a613" providerId="ADAL" clId="{BB841FC7-4B66-466E-A9D5-766D5AB76D45}" dt="2022-11-10T15:09:44.487" v="157" actId="1076"/>
          <ac:spMkLst>
            <pc:docMk/>
            <pc:sldMk cId="3542716482" sldId="300"/>
            <ac:spMk id="26" creationId="{364B435D-2907-F63D-0737-21F025FEBF13}"/>
          </ac:spMkLst>
        </pc:spChg>
        <pc:spChg chg="add mod">
          <ac:chgData name="CLARA DI PIAZZA" userId="bd862384-123f-4ee2-aeda-536dfd36a613" providerId="ADAL" clId="{BB841FC7-4B66-466E-A9D5-766D5AB76D45}" dt="2022-11-10T23:05:50.569" v="3922" actId="207"/>
          <ac:spMkLst>
            <pc:docMk/>
            <pc:sldMk cId="3542716482" sldId="300"/>
            <ac:spMk id="27" creationId="{770AE945-3F17-5830-253E-025615A3EAD7}"/>
          </ac:spMkLst>
        </pc:spChg>
        <pc:spChg chg="add mod">
          <ac:chgData name="CLARA DI PIAZZA" userId="bd862384-123f-4ee2-aeda-536dfd36a613" providerId="ADAL" clId="{BB841FC7-4B66-466E-A9D5-766D5AB76D45}" dt="2022-11-10T15:10:04.118" v="162" actId="1076"/>
          <ac:spMkLst>
            <pc:docMk/>
            <pc:sldMk cId="3542716482" sldId="300"/>
            <ac:spMk id="28" creationId="{C81C3F4F-44BE-147A-24A9-B89631A263A8}"/>
          </ac:spMkLst>
        </pc:spChg>
        <pc:spChg chg="add mod">
          <ac:chgData name="CLARA DI PIAZZA" userId="bd862384-123f-4ee2-aeda-536dfd36a613" providerId="ADAL" clId="{BB841FC7-4B66-466E-A9D5-766D5AB76D45}" dt="2022-11-10T15:10:56.478" v="171" actId="1076"/>
          <ac:spMkLst>
            <pc:docMk/>
            <pc:sldMk cId="3542716482" sldId="300"/>
            <ac:spMk id="29" creationId="{293ED7AD-9F28-7E19-A747-A7B8B05246F0}"/>
          </ac:spMkLst>
        </pc:spChg>
        <pc:spChg chg="add mod">
          <ac:chgData name="CLARA DI PIAZZA" userId="bd862384-123f-4ee2-aeda-536dfd36a613" providerId="ADAL" clId="{BB841FC7-4B66-466E-A9D5-766D5AB76D45}" dt="2022-11-10T15:52:43.605" v="489" actId="1076"/>
          <ac:spMkLst>
            <pc:docMk/>
            <pc:sldMk cId="3542716482" sldId="300"/>
            <ac:spMk id="33" creationId="{17FC44C3-DABA-2887-3953-02A3F26CAF5C}"/>
          </ac:spMkLst>
        </pc:spChg>
        <pc:spChg chg="add del mod">
          <ac:chgData name="CLARA DI PIAZZA" userId="bd862384-123f-4ee2-aeda-536dfd36a613" providerId="ADAL" clId="{BB841FC7-4B66-466E-A9D5-766D5AB76D45}" dt="2022-11-10T15:47:38.850" v="467" actId="21"/>
          <ac:spMkLst>
            <pc:docMk/>
            <pc:sldMk cId="3542716482" sldId="300"/>
            <ac:spMk id="35" creationId="{71382B59-E49F-7285-2FAF-DDA74D0A8DBF}"/>
          </ac:spMkLst>
        </pc:spChg>
        <pc:spChg chg="add del mod">
          <ac:chgData name="CLARA DI PIAZZA" userId="bd862384-123f-4ee2-aeda-536dfd36a613" providerId="ADAL" clId="{BB841FC7-4B66-466E-A9D5-766D5AB76D45}" dt="2022-11-10T15:47:38.850" v="467" actId="21"/>
          <ac:spMkLst>
            <pc:docMk/>
            <pc:sldMk cId="3542716482" sldId="300"/>
            <ac:spMk id="37" creationId="{4153BCEE-69FE-B60B-E17D-B3777310E4F7}"/>
          </ac:spMkLst>
        </pc:spChg>
        <pc:spChg chg="add mod">
          <ac:chgData name="CLARA DI PIAZZA" userId="bd862384-123f-4ee2-aeda-536dfd36a613" providerId="ADAL" clId="{BB841FC7-4B66-466E-A9D5-766D5AB76D45}" dt="2022-11-10T15:52:50.829" v="492" actId="1076"/>
          <ac:spMkLst>
            <pc:docMk/>
            <pc:sldMk cId="3542716482" sldId="300"/>
            <ac:spMk id="38" creationId="{42BCC9B1-8328-9E46-68D6-5608DE3512CA}"/>
          </ac:spMkLst>
        </pc:spChg>
        <pc:spChg chg="add mod">
          <ac:chgData name="CLARA DI PIAZZA" userId="bd862384-123f-4ee2-aeda-536dfd36a613" providerId="ADAL" clId="{BB841FC7-4B66-466E-A9D5-766D5AB76D45}" dt="2022-11-10T15:11:21.046" v="174" actId="1076"/>
          <ac:spMkLst>
            <pc:docMk/>
            <pc:sldMk cId="3542716482" sldId="300"/>
            <ac:spMk id="41" creationId="{7C9EA501-0390-BF08-415B-B6C13E6727FD}"/>
          </ac:spMkLst>
        </pc:spChg>
        <pc:spChg chg="add mod">
          <ac:chgData name="CLARA DI PIAZZA" userId="bd862384-123f-4ee2-aeda-536dfd36a613" providerId="ADAL" clId="{BB841FC7-4B66-466E-A9D5-766D5AB76D45}" dt="2022-11-10T15:11:27.511" v="175" actId="1076"/>
          <ac:spMkLst>
            <pc:docMk/>
            <pc:sldMk cId="3542716482" sldId="300"/>
            <ac:spMk id="43" creationId="{B85707ED-11B4-12DD-17F8-3D8A34374278}"/>
          </ac:spMkLst>
        </pc:spChg>
        <pc:spChg chg="add mod">
          <ac:chgData name="CLARA DI PIAZZA" userId="bd862384-123f-4ee2-aeda-536dfd36a613" providerId="ADAL" clId="{BB841FC7-4B66-466E-A9D5-766D5AB76D45}" dt="2022-11-10T15:12:25.808" v="202" actId="14100"/>
          <ac:spMkLst>
            <pc:docMk/>
            <pc:sldMk cId="3542716482" sldId="300"/>
            <ac:spMk id="46" creationId="{A3610402-7E95-9669-D6D9-5A73F7BAC269}"/>
          </ac:spMkLst>
        </pc:spChg>
        <pc:spChg chg="add mod">
          <ac:chgData name="CLARA DI PIAZZA" userId="bd862384-123f-4ee2-aeda-536dfd36a613" providerId="ADAL" clId="{BB841FC7-4B66-466E-A9D5-766D5AB76D45}" dt="2022-11-10T15:12:16.078" v="201" actId="1076"/>
          <ac:spMkLst>
            <pc:docMk/>
            <pc:sldMk cId="3542716482" sldId="300"/>
            <ac:spMk id="47" creationId="{CCEEE3DA-3F3E-55B6-0766-996816279FEB}"/>
          </ac:spMkLst>
        </pc:spChg>
        <pc:spChg chg="add mod">
          <ac:chgData name="CLARA DI PIAZZA" userId="bd862384-123f-4ee2-aeda-536dfd36a613" providerId="ADAL" clId="{BB841FC7-4B66-466E-A9D5-766D5AB76D45}" dt="2022-11-10T15:12:04.489" v="199" actId="20577"/>
          <ac:spMkLst>
            <pc:docMk/>
            <pc:sldMk cId="3542716482" sldId="300"/>
            <ac:spMk id="48" creationId="{7C8ACC2D-B5BB-2185-9F5F-89CF71277ECF}"/>
          </ac:spMkLst>
        </pc:spChg>
        <pc:spChg chg="add mod">
          <ac:chgData name="CLARA DI PIAZZA" userId="bd862384-123f-4ee2-aeda-536dfd36a613" providerId="ADAL" clId="{BB841FC7-4B66-466E-A9D5-766D5AB76D45}" dt="2022-11-10T15:12:45.302" v="205" actId="1076"/>
          <ac:spMkLst>
            <pc:docMk/>
            <pc:sldMk cId="3542716482" sldId="300"/>
            <ac:spMk id="49" creationId="{F78D887B-6FA3-97BF-42EA-14A129406E4A}"/>
          </ac:spMkLst>
        </pc:spChg>
        <pc:spChg chg="add mod">
          <ac:chgData name="CLARA DI PIAZZA" userId="bd862384-123f-4ee2-aeda-536dfd36a613" providerId="ADAL" clId="{BB841FC7-4B66-466E-A9D5-766D5AB76D45}" dt="2022-11-10T15:12:43.119" v="204" actId="1076"/>
          <ac:spMkLst>
            <pc:docMk/>
            <pc:sldMk cId="3542716482" sldId="300"/>
            <ac:spMk id="50" creationId="{F6895C27-0005-FB11-2EC1-4B55A4641559}"/>
          </ac:spMkLst>
        </pc:spChg>
        <pc:spChg chg="add mod">
          <ac:chgData name="CLARA DI PIAZZA" userId="bd862384-123f-4ee2-aeda-536dfd36a613" providerId="ADAL" clId="{BB841FC7-4B66-466E-A9D5-766D5AB76D45}" dt="2022-11-10T15:13:12.254" v="208" actId="1076"/>
          <ac:spMkLst>
            <pc:docMk/>
            <pc:sldMk cId="3542716482" sldId="300"/>
            <ac:spMk id="51" creationId="{0548CAC5-2947-889D-6FB9-6E75898AD696}"/>
          </ac:spMkLst>
        </pc:spChg>
        <pc:spChg chg="add mod">
          <ac:chgData name="CLARA DI PIAZZA" userId="bd862384-123f-4ee2-aeda-536dfd36a613" providerId="ADAL" clId="{BB841FC7-4B66-466E-A9D5-766D5AB76D45}" dt="2022-11-10T15:13:14.942" v="209" actId="1076"/>
          <ac:spMkLst>
            <pc:docMk/>
            <pc:sldMk cId="3542716482" sldId="300"/>
            <ac:spMk id="52" creationId="{953FEA7B-438B-5E52-FCA9-D8979DEC01B3}"/>
          </ac:spMkLst>
        </pc:spChg>
        <pc:spChg chg="add del mod">
          <ac:chgData name="CLARA DI PIAZZA" userId="bd862384-123f-4ee2-aeda-536dfd36a613" providerId="ADAL" clId="{BB841FC7-4B66-466E-A9D5-766D5AB76D45}" dt="2022-11-10T15:51:59.510" v="478" actId="478"/>
          <ac:spMkLst>
            <pc:docMk/>
            <pc:sldMk cId="3542716482" sldId="300"/>
            <ac:spMk id="54" creationId="{DC000AEF-4141-E9A6-0E00-3DFF1221A356}"/>
          </ac:spMkLst>
        </pc:spChg>
        <pc:spChg chg="add mod">
          <ac:chgData name="CLARA DI PIAZZA" userId="bd862384-123f-4ee2-aeda-536dfd36a613" providerId="ADAL" clId="{BB841FC7-4B66-466E-A9D5-766D5AB76D45}" dt="2022-11-10T15:52:17.837" v="483" actId="1076"/>
          <ac:spMkLst>
            <pc:docMk/>
            <pc:sldMk cId="3542716482" sldId="300"/>
            <ac:spMk id="55" creationId="{889CB444-C05D-1D90-420A-02226569BF57}"/>
          </ac:spMkLst>
        </pc:spChg>
        <pc:spChg chg="add mod">
          <ac:chgData name="CLARA DI PIAZZA" userId="bd862384-123f-4ee2-aeda-536dfd36a613" providerId="ADAL" clId="{BB841FC7-4B66-466E-A9D5-766D5AB76D45}" dt="2022-11-10T15:52:49.060" v="491" actId="1076"/>
          <ac:spMkLst>
            <pc:docMk/>
            <pc:sldMk cId="3542716482" sldId="300"/>
            <ac:spMk id="57" creationId="{1AC04E6A-4B14-4B77-4AF2-D7ED7DADCF3E}"/>
          </ac:spMkLst>
        </pc:spChg>
        <pc:grpChg chg="mod">
          <ac:chgData name="CLARA DI PIAZZA" userId="bd862384-123f-4ee2-aeda-536dfd36a613" providerId="ADAL" clId="{BB841FC7-4B66-466E-A9D5-766D5AB76D45}" dt="2022-11-10T22:41:56.223" v="3434" actId="1076"/>
          <ac:grpSpMkLst>
            <pc:docMk/>
            <pc:sldMk cId="3542716482" sldId="300"/>
            <ac:grpSpMk id="35" creationId="{D244F174-9944-FC0E-08E9-5153B323E83A}"/>
          </ac:grpSpMkLst>
        </pc:grpChg>
        <pc:grpChg chg="del">
          <ac:chgData name="CLARA DI PIAZZA" userId="bd862384-123f-4ee2-aeda-536dfd36a613" providerId="ADAL" clId="{BB841FC7-4B66-466E-A9D5-766D5AB76D45}" dt="2022-11-10T15:47:12.592" v="464" actId="21"/>
          <ac:grpSpMkLst>
            <pc:docMk/>
            <pc:sldMk cId="3542716482" sldId="300"/>
            <ac:grpSpMk id="1068" creationId="{93E669E7-3647-EE1C-CEF9-17AAF30D1B9A}"/>
          </ac:grpSpMkLst>
        </pc:grpChg>
        <pc:picChg chg="mod">
          <ac:chgData name="CLARA DI PIAZZA" userId="bd862384-123f-4ee2-aeda-536dfd36a613" providerId="ADAL" clId="{BB841FC7-4B66-466E-A9D5-766D5AB76D45}" dt="2022-11-10T22:42:35.181" v="3438" actId="1076"/>
          <ac:picMkLst>
            <pc:docMk/>
            <pc:sldMk cId="3542716482" sldId="300"/>
            <ac:picMk id="4" creationId="{7431E925-74D6-5900-543D-4DCD6A85AF3E}"/>
          </ac:picMkLst>
        </pc:picChg>
        <pc:cxnChg chg="add mod">
          <ac:chgData name="CLARA DI PIAZZA" userId="bd862384-123f-4ee2-aeda-536dfd36a613" providerId="ADAL" clId="{BB841FC7-4B66-466E-A9D5-766D5AB76D45}" dt="2022-11-10T15:52:14.964" v="482" actId="1076"/>
          <ac:cxnSpMkLst>
            <pc:docMk/>
            <pc:sldMk cId="3542716482" sldId="300"/>
            <ac:cxnSpMk id="56" creationId="{06F681C0-9A74-8C5F-3F66-B01687495903}"/>
          </ac:cxnSpMkLst>
        </pc:cxnChg>
        <pc:cxnChg chg="mod">
          <ac:chgData name="CLARA DI PIAZZA" userId="bd862384-123f-4ee2-aeda-536dfd36a613" providerId="ADAL" clId="{BB841FC7-4B66-466E-A9D5-766D5AB76D45}" dt="2022-11-10T15:47:12.592" v="464" actId="21"/>
          <ac:cxnSpMkLst>
            <pc:docMk/>
            <pc:sldMk cId="3542716482" sldId="300"/>
            <ac:cxnSpMk id="1070" creationId="{61FFAABB-09F7-37E7-FD6D-E9AAA2982611}"/>
          </ac:cxnSpMkLst>
        </pc:cxnChg>
        <pc:cxnChg chg="mod">
          <ac:chgData name="CLARA DI PIAZZA" userId="bd862384-123f-4ee2-aeda-536dfd36a613" providerId="ADAL" clId="{BB841FC7-4B66-466E-A9D5-766D5AB76D45}" dt="2022-11-10T15:47:12.592" v="464" actId="21"/>
          <ac:cxnSpMkLst>
            <pc:docMk/>
            <pc:sldMk cId="3542716482" sldId="300"/>
            <ac:cxnSpMk id="1072" creationId="{707C7EDD-B4C8-7208-12E5-1B7D363CDB15}"/>
          </ac:cxnSpMkLst>
        </pc:cxnChg>
      </pc:sldChg>
      <pc:sldChg chg="del">
        <pc:chgData name="CLARA DI PIAZZA" userId="bd862384-123f-4ee2-aeda-536dfd36a613" providerId="ADAL" clId="{BB841FC7-4B66-466E-A9D5-766D5AB76D45}" dt="2022-11-10T16:38:24.691" v="1110" actId="47"/>
        <pc:sldMkLst>
          <pc:docMk/>
          <pc:sldMk cId="2202489257" sldId="303"/>
        </pc:sldMkLst>
      </pc:sldChg>
      <pc:sldChg chg="del">
        <pc:chgData name="CLARA DI PIAZZA" userId="bd862384-123f-4ee2-aeda-536dfd36a613" providerId="ADAL" clId="{BB841FC7-4B66-466E-A9D5-766D5AB76D45}" dt="2022-11-10T22:32:17.660" v="3333" actId="47"/>
        <pc:sldMkLst>
          <pc:docMk/>
          <pc:sldMk cId="125666608" sldId="305"/>
        </pc:sldMkLst>
      </pc:sldChg>
      <pc:sldChg chg="del">
        <pc:chgData name="CLARA DI PIAZZA" userId="bd862384-123f-4ee2-aeda-536dfd36a613" providerId="ADAL" clId="{BB841FC7-4B66-466E-A9D5-766D5AB76D45}" dt="2022-11-10T22:32:19.726" v="3334" actId="47"/>
        <pc:sldMkLst>
          <pc:docMk/>
          <pc:sldMk cId="4114501957" sldId="306"/>
        </pc:sldMkLst>
      </pc:sldChg>
      <pc:sldChg chg="addSp delSp modSp new del mod">
        <pc:chgData name="CLARA DI PIAZZA" userId="bd862384-123f-4ee2-aeda-536dfd36a613" providerId="ADAL" clId="{BB841FC7-4B66-466E-A9D5-766D5AB76D45}" dt="2022-11-10T15:06:09.021" v="131" actId="47"/>
        <pc:sldMkLst>
          <pc:docMk/>
          <pc:sldMk cId="3871795443" sldId="307"/>
        </pc:sldMkLst>
        <pc:spChg chg="del">
          <ac:chgData name="CLARA DI PIAZZA" userId="bd862384-123f-4ee2-aeda-536dfd36a613" providerId="ADAL" clId="{BB841FC7-4B66-466E-A9D5-766D5AB76D45}" dt="2022-11-10T14:44:16.600" v="16" actId="478"/>
          <ac:spMkLst>
            <pc:docMk/>
            <pc:sldMk cId="3871795443" sldId="307"/>
            <ac:spMk id="2" creationId="{CAE21C46-3A20-6D3A-6E53-5EAF0FD7E320}"/>
          </ac:spMkLst>
        </pc:spChg>
        <pc:spChg chg="del">
          <ac:chgData name="CLARA DI PIAZZA" userId="bd862384-123f-4ee2-aeda-536dfd36a613" providerId="ADAL" clId="{BB841FC7-4B66-466E-A9D5-766D5AB76D45}" dt="2022-11-10T14:44:18.282" v="17" actId="478"/>
          <ac:spMkLst>
            <pc:docMk/>
            <pc:sldMk cId="3871795443" sldId="307"/>
            <ac:spMk id="3" creationId="{511FEC81-97DE-D25B-3615-D9BE07FF08B8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6" creationId="{8986E7A8-3E56-3E7F-DEDF-2433EF91AE9C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7" creationId="{D3D7FC66-DE14-2D28-5BC7-CB854B67E4D2}"/>
          </ac:spMkLst>
        </pc:spChg>
        <pc:spChg chg="add del mod topLvl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8" creationId="{0E07034C-5BED-1417-C3B3-ED01F325B7B2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9" creationId="{D71F2058-FABF-F15A-C31A-BF636B16322D}"/>
          </ac:spMkLst>
        </pc:spChg>
        <pc:spChg chg="add del mod topLvl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10" creationId="{DF41035E-8FD3-31DF-3932-3CC21D7BA132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11" creationId="{568E484C-A9B7-D343-1E7B-24821EF4F9FB}"/>
          </ac:spMkLst>
        </pc:spChg>
        <pc:spChg chg="add del mod">
          <ac:chgData name="CLARA DI PIAZZA" userId="bd862384-123f-4ee2-aeda-536dfd36a613" providerId="ADAL" clId="{BB841FC7-4B66-466E-A9D5-766D5AB76D45}" dt="2022-11-10T14:58:41.049" v="63" actId="478"/>
          <ac:spMkLst>
            <pc:docMk/>
            <pc:sldMk cId="3871795443" sldId="307"/>
            <ac:spMk id="12" creationId="{4829E972-A267-72E9-3C87-EB6A12EE0850}"/>
          </ac:spMkLst>
        </pc:spChg>
        <pc:spChg chg="add mod topLvl">
          <ac:chgData name="CLARA DI PIAZZA" userId="bd862384-123f-4ee2-aeda-536dfd36a613" providerId="ADAL" clId="{BB841FC7-4B66-466E-A9D5-766D5AB76D45}" dt="2022-11-10T15:01:27.161" v="81" actId="207"/>
          <ac:spMkLst>
            <pc:docMk/>
            <pc:sldMk cId="3871795443" sldId="307"/>
            <ac:spMk id="13" creationId="{773C71A5-40C0-8BD6-9DBA-E42DA6823EF3}"/>
          </ac:spMkLst>
        </pc:spChg>
        <pc:spChg chg="add del mod">
          <ac:chgData name="CLARA DI PIAZZA" userId="bd862384-123f-4ee2-aeda-536dfd36a613" providerId="ADAL" clId="{BB841FC7-4B66-466E-A9D5-766D5AB76D45}" dt="2022-11-10T14:58:37.991" v="62" actId="478"/>
          <ac:spMkLst>
            <pc:docMk/>
            <pc:sldMk cId="3871795443" sldId="307"/>
            <ac:spMk id="14" creationId="{F32515DD-FD29-AD38-6734-D3DF81E9FB4F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15" creationId="{4649F048-61E8-BCAA-B6B1-91D1E6693E93}"/>
          </ac:spMkLst>
        </pc:spChg>
        <pc:spChg chg="add del mod">
          <ac:chgData name="CLARA DI PIAZZA" userId="bd862384-123f-4ee2-aeda-536dfd36a613" providerId="ADAL" clId="{BB841FC7-4B66-466E-A9D5-766D5AB76D45}" dt="2022-11-10T14:58:32.092" v="61" actId="478"/>
          <ac:spMkLst>
            <pc:docMk/>
            <pc:sldMk cId="3871795443" sldId="307"/>
            <ac:spMk id="16" creationId="{B93A2D04-2BDD-CD4A-DBFB-CEB349E479B9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17" creationId="{1C92B5B8-C936-169E-7246-6C23DF27997D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18" creationId="{F04E2E9F-B389-0027-74E1-7F05C8B587B5}"/>
          </ac:spMkLst>
        </pc:spChg>
        <pc:spChg chg="add del mod topLvl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19" creationId="{8A5F0CB5-B5AF-6537-3360-D0015F3D6203}"/>
          </ac:spMkLst>
        </pc:spChg>
        <pc:spChg chg="add del mod">
          <ac:chgData name="CLARA DI PIAZZA" userId="bd862384-123f-4ee2-aeda-536dfd36a613" providerId="ADAL" clId="{BB841FC7-4B66-466E-A9D5-766D5AB76D45}" dt="2022-11-10T14:58:43.725" v="64" actId="478"/>
          <ac:spMkLst>
            <pc:docMk/>
            <pc:sldMk cId="3871795443" sldId="307"/>
            <ac:spMk id="20" creationId="{9D8EFCA6-78C4-6E5A-CE54-757A6E12FBE2}"/>
          </ac:spMkLst>
        </pc:spChg>
        <pc:spChg chg="add mod topLvl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21" creationId="{662D5FEE-CEF6-F202-AEE4-F61FDD1B250A}"/>
          </ac:spMkLst>
        </pc:spChg>
        <pc:spChg chg="add del mod topLvl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22" creationId="{50EF50EE-E963-D8BA-4173-6BC9DFA813A7}"/>
          </ac:spMkLst>
        </pc:spChg>
        <pc:spChg chg="add del mod">
          <ac:chgData name="CLARA DI PIAZZA" userId="bd862384-123f-4ee2-aeda-536dfd36a613" providerId="ADAL" clId="{BB841FC7-4B66-466E-A9D5-766D5AB76D45}" dt="2022-11-10T14:56:10.856" v="49" actId="478"/>
          <ac:spMkLst>
            <pc:docMk/>
            <pc:sldMk cId="3871795443" sldId="307"/>
            <ac:spMk id="23" creationId="{E9E510AB-504D-854F-7B42-A0162EE0AAF6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24" creationId="{1D38E418-40C4-9E23-CBDD-E6D5901D210B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25" creationId="{2610F663-E5C3-C7E7-41C3-30885453EEAB}"/>
          </ac:spMkLst>
        </pc:spChg>
        <pc:spChg chg="add mod">
          <ac:chgData name="CLARA DI PIAZZA" userId="bd862384-123f-4ee2-aeda-536dfd36a613" providerId="ADAL" clId="{BB841FC7-4B66-466E-A9D5-766D5AB76D45}" dt="2022-11-10T15:04:29.599" v="111" actId="1076"/>
          <ac:spMkLst>
            <pc:docMk/>
            <pc:sldMk cId="3871795443" sldId="307"/>
            <ac:spMk id="26" creationId="{C4B901C4-3C09-1331-1EEB-137E35E2A403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27" creationId="{18F8D902-ACE1-5992-98FD-2289249B0FE9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28" creationId="{612CDDA7-5DE3-C1C5-A2A7-FA93D97A667D}"/>
          </ac:spMkLst>
        </pc:spChg>
        <pc:spChg chg="add del mod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29" creationId="{2664A08B-BDAE-2FA5-5AF4-4E266519D46A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30" creationId="{5BCB877C-C76D-D902-C500-6CB4F0B1060B}"/>
          </ac:spMkLst>
        </pc:spChg>
        <pc:spChg chg="add del mod">
          <ac:chgData name="CLARA DI PIAZZA" userId="bd862384-123f-4ee2-aeda-536dfd36a613" providerId="ADAL" clId="{BB841FC7-4B66-466E-A9D5-766D5AB76D45}" dt="2022-11-10T14:58:27.318" v="59" actId="478"/>
          <ac:spMkLst>
            <pc:docMk/>
            <pc:sldMk cId="3871795443" sldId="307"/>
            <ac:spMk id="31" creationId="{078A44A7-2D60-7D13-230A-8E5D11C04B63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32" creationId="{0635495F-7C49-EE8D-4D8A-CEA04C47AABD}"/>
          </ac:spMkLst>
        </pc:spChg>
        <pc:spChg chg="add del mod">
          <ac:chgData name="CLARA DI PIAZZA" userId="bd862384-123f-4ee2-aeda-536dfd36a613" providerId="ADAL" clId="{BB841FC7-4B66-466E-A9D5-766D5AB76D45}" dt="2022-11-10T14:58:29.156" v="60" actId="478"/>
          <ac:spMkLst>
            <pc:docMk/>
            <pc:sldMk cId="3871795443" sldId="307"/>
            <ac:spMk id="33" creationId="{4B3FDDF5-CD58-D476-7517-C10DA867304D}"/>
          </ac:spMkLst>
        </pc:spChg>
        <pc:spChg chg="add del mod">
          <ac:chgData name="CLARA DI PIAZZA" userId="bd862384-123f-4ee2-aeda-536dfd36a613" providerId="ADAL" clId="{BB841FC7-4B66-466E-A9D5-766D5AB76D45}" dt="2022-11-10T15:02:37.627" v="98" actId="478"/>
          <ac:spMkLst>
            <pc:docMk/>
            <pc:sldMk cId="3871795443" sldId="307"/>
            <ac:spMk id="34" creationId="{A0E97916-D6D9-E675-AC25-799F40300906}"/>
          </ac:spMkLst>
        </pc:spChg>
        <pc:spChg chg="add del mod">
          <ac:chgData name="CLARA DI PIAZZA" userId="bd862384-123f-4ee2-aeda-536dfd36a613" providerId="ADAL" clId="{BB841FC7-4B66-466E-A9D5-766D5AB76D45}" dt="2022-11-10T15:02:34.717" v="96" actId="478"/>
          <ac:spMkLst>
            <pc:docMk/>
            <pc:sldMk cId="3871795443" sldId="307"/>
            <ac:spMk id="35" creationId="{03E50180-8C0C-A581-11F6-65990435EFA6}"/>
          </ac:spMkLst>
        </pc:spChg>
        <pc:spChg chg="add del mod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36" creationId="{93C373DE-BDDF-6138-4E04-B7A2CD3E5BF3}"/>
          </ac:spMkLst>
        </pc:spChg>
        <pc:spChg chg="add del mod">
          <ac:chgData name="CLARA DI PIAZZA" userId="bd862384-123f-4ee2-aeda-536dfd36a613" providerId="ADAL" clId="{BB841FC7-4B66-466E-A9D5-766D5AB76D45}" dt="2022-11-10T14:59:16.378" v="68" actId="478"/>
          <ac:spMkLst>
            <pc:docMk/>
            <pc:sldMk cId="3871795443" sldId="307"/>
            <ac:spMk id="37" creationId="{36D5398B-53AA-BA1B-03FA-C91C29F655DC}"/>
          </ac:spMkLst>
        </pc:spChg>
        <pc:spChg chg="add del mod">
          <ac:chgData name="CLARA DI PIAZZA" userId="bd862384-123f-4ee2-aeda-536dfd36a613" providerId="ADAL" clId="{BB841FC7-4B66-466E-A9D5-766D5AB76D45}" dt="2022-11-10T15:02:36.151" v="97" actId="478"/>
          <ac:spMkLst>
            <pc:docMk/>
            <pc:sldMk cId="3871795443" sldId="307"/>
            <ac:spMk id="38" creationId="{4CEADFEA-B52B-F025-202C-72D14611A749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39" creationId="{AE548A98-C516-AC41-5C8A-BCA380E9D45F}"/>
          </ac:spMkLst>
        </pc:spChg>
        <pc:spChg chg="add mod">
          <ac:chgData name="CLARA DI PIAZZA" userId="bd862384-123f-4ee2-aeda-536dfd36a613" providerId="ADAL" clId="{BB841FC7-4B66-466E-A9D5-766D5AB76D45}" dt="2022-11-10T15:04:48.302" v="119" actId="1076"/>
          <ac:spMkLst>
            <pc:docMk/>
            <pc:sldMk cId="3871795443" sldId="307"/>
            <ac:spMk id="41" creationId="{CF32680F-2BFB-A62E-BF03-01744002EB34}"/>
          </ac:spMkLst>
        </pc:spChg>
        <pc:spChg chg="add mod">
          <ac:chgData name="CLARA DI PIAZZA" userId="bd862384-123f-4ee2-aeda-536dfd36a613" providerId="ADAL" clId="{BB841FC7-4B66-466E-A9D5-766D5AB76D45}" dt="2022-11-10T15:04:43.094" v="117" actId="1076"/>
          <ac:spMkLst>
            <pc:docMk/>
            <pc:sldMk cId="3871795443" sldId="307"/>
            <ac:spMk id="42" creationId="{D1917963-B334-AED4-5CB6-9B1571A27E9E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43" creationId="{28988D62-3C96-072C-2E37-A5FE5CD9088C}"/>
          </ac:spMkLst>
        </pc:spChg>
        <pc:spChg chg="add mod">
          <ac:chgData name="CLARA DI PIAZZA" userId="bd862384-123f-4ee2-aeda-536dfd36a613" providerId="ADAL" clId="{BB841FC7-4B66-466E-A9D5-766D5AB76D45}" dt="2022-11-10T15:04:35.935" v="114" actId="1076"/>
          <ac:spMkLst>
            <pc:docMk/>
            <pc:sldMk cId="3871795443" sldId="307"/>
            <ac:spMk id="44" creationId="{B77898AF-6F63-A71B-4B50-EA46722AF164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45" creationId="{90608C47-957F-25F0-508C-DC0B36633C0D}"/>
          </ac:spMkLst>
        </pc:spChg>
        <pc:spChg chg="add mod">
          <ac:chgData name="CLARA DI PIAZZA" userId="bd862384-123f-4ee2-aeda-536dfd36a613" providerId="ADAL" clId="{BB841FC7-4B66-466E-A9D5-766D5AB76D45}" dt="2022-11-10T15:05:11.695" v="127" actId="1076"/>
          <ac:spMkLst>
            <pc:docMk/>
            <pc:sldMk cId="3871795443" sldId="307"/>
            <ac:spMk id="46" creationId="{E306FF0F-156A-4A3F-84D9-7113F66D696F}"/>
          </ac:spMkLst>
        </pc:spChg>
        <pc:spChg chg="add mod">
          <ac:chgData name="CLARA DI PIAZZA" userId="bd862384-123f-4ee2-aeda-536dfd36a613" providerId="ADAL" clId="{BB841FC7-4B66-466E-A9D5-766D5AB76D45}" dt="2022-11-10T15:05:05.239" v="125" actId="1076"/>
          <ac:spMkLst>
            <pc:docMk/>
            <pc:sldMk cId="3871795443" sldId="307"/>
            <ac:spMk id="47" creationId="{8AD8E153-CA8A-69BA-81C4-F049839D21F4}"/>
          </ac:spMkLst>
        </pc:spChg>
        <pc:spChg chg="add del mod">
          <ac:chgData name="CLARA DI PIAZZA" userId="bd862384-123f-4ee2-aeda-536dfd36a613" providerId="ADAL" clId="{BB841FC7-4B66-466E-A9D5-766D5AB76D45}" dt="2022-11-10T14:59:22.520" v="69" actId="478"/>
          <ac:spMkLst>
            <pc:docMk/>
            <pc:sldMk cId="3871795443" sldId="307"/>
            <ac:spMk id="48" creationId="{C4A1CD94-9387-126A-EC59-63EF3A8FDFC0}"/>
          </ac:spMkLst>
        </pc:spChg>
        <pc:spChg chg="add mod">
          <ac:chgData name="CLARA DI PIAZZA" userId="bd862384-123f-4ee2-aeda-536dfd36a613" providerId="ADAL" clId="{BB841FC7-4B66-466E-A9D5-766D5AB76D45}" dt="2022-11-10T15:04:59.295" v="123" actId="1076"/>
          <ac:spMkLst>
            <pc:docMk/>
            <pc:sldMk cId="3871795443" sldId="307"/>
            <ac:spMk id="49" creationId="{2A39ABE2-47A2-8E37-F184-7EB90A332B77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50" creationId="{B042F973-A1E6-0375-9311-401E565B69F8}"/>
          </ac:spMkLst>
        </pc:spChg>
        <pc:spChg chg="add del mod">
          <ac:chgData name="CLARA DI PIAZZA" userId="bd862384-123f-4ee2-aeda-536dfd36a613" providerId="ADAL" clId="{BB841FC7-4B66-466E-A9D5-766D5AB76D45}" dt="2022-11-10T14:56:39.156" v="55" actId="478"/>
          <ac:spMkLst>
            <pc:docMk/>
            <pc:sldMk cId="3871795443" sldId="307"/>
            <ac:spMk id="51" creationId="{C11FF5BC-3581-E56B-5FE2-EB261D2B21EC}"/>
          </ac:spMkLst>
        </pc:spChg>
        <pc:spChg chg="add del mod">
          <ac:chgData name="CLARA DI PIAZZA" userId="bd862384-123f-4ee2-aeda-536dfd36a613" providerId="ADAL" clId="{BB841FC7-4B66-466E-A9D5-766D5AB76D45}" dt="2022-11-10T15:02:34.717" v="96" actId="478"/>
          <ac:spMkLst>
            <pc:docMk/>
            <pc:sldMk cId="3871795443" sldId="307"/>
            <ac:spMk id="54" creationId="{8D8AB6E6-9DAD-BCF7-0A4D-DE3436210DDC}"/>
          </ac:spMkLst>
        </pc:spChg>
        <pc:spChg chg="add del mod">
          <ac:chgData name="CLARA DI PIAZZA" userId="bd862384-123f-4ee2-aeda-536dfd36a613" providerId="ADAL" clId="{BB841FC7-4B66-466E-A9D5-766D5AB76D45}" dt="2022-11-10T15:02:34.717" v="96" actId="478"/>
          <ac:spMkLst>
            <pc:docMk/>
            <pc:sldMk cId="3871795443" sldId="307"/>
            <ac:spMk id="55" creationId="{AB9603C9-FB0E-0A90-6844-F8D4755E15F1}"/>
          </ac:spMkLst>
        </pc:spChg>
        <pc:spChg chg="add del mod">
          <ac:chgData name="CLARA DI PIAZZA" userId="bd862384-123f-4ee2-aeda-536dfd36a613" providerId="ADAL" clId="{BB841FC7-4B66-466E-A9D5-766D5AB76D45}" dt="2022-11-10T14:59:49.635" v="72" actId="478"/>
          <ac:spMkLst>
            <pc:docMk/>
            <pc:sldMk cId="3871795443" sldId="307"/>
            <ac:spMk id="56" creationId="{64F4A8D7-19E7-4AAF-E7B1-FED161C0A1AD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64" creationId="{CEFDC272-512C-226A-A444-D089B192D14D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65" creationId="{BD5B25F2-0748-2495-D11D-2862B17055FC}"/>
          </ac:spMkLst>
        </pc:spChg>
        <pc:spChg chg="add mod">
          <ac:chgData name="CLARA DI PIAZZA" userId="bd862384-123f-4ee2-aeda-536dfd36a613" providerId="ADAL" clId="{BB841FC7-4B66-466E-A9D5-766D5AB76D45}" dt="2022-11-10T15:03:31.122" v="103" actId="207"/>
          <ac:spMkLst>
            <pc:docMk/>
            <pc:sldMk cId="3871795443" sldId="307"/>
            <ac:spMk id="66" creationId="{C7C126B2-BFFC-0933-F269-260A70322874}"/>
          </ac:spMkLst>
        </pc:spChg>
        <pc:grpChg chg="add del mod">
          <ac:chgData name="CLARA DI PIAZZA" userId="bd862384-123f-4ee2-aeda-536dfd36a613" providerId="ADAL" clId="{BB841FC7-4B66-466E-A9D5-766D5AB76D45}" dt="2022-11-10T14:59:08.609" v="67" actId="165"/>
          <ac:grpSpMkLst>
            <pc:docMk/>
            <pc:sldMk cId="3871795443" sldId="307"/>
            <ac:grpSpMk id="40" creationId="{E4A8E953-7406-8F41-005C-7E3091CE6F04}"/>
          </ac:grpSpMkLst>
        </pc:grpChg>
        <pc:picChg chg="add del mod modCrop">
          <ac:chgData name="CLARA DI PIAZZA" userId="bd862384-123f-4ee2-aeda-536dfd36a613" providerId="ADAL" clId="{BB841FC7-4B66-466E-A9D5-766D5AB76D45}" dt="2022-11-10T14:53:29.165" v="28" actId="478"/>
          <ac:picMkLst>
            <pc:docMk/>
            <pc:sldMk cId="3871795443" sldId="307"/>
            <ac:picMk id="4" creationId="{D1FCDB31-74CA-4901-B87A-1D2B66785CF5}"/>
          </ac:picMkLst>
        </pc:picChg>
        <pc:picChg chg="add del mod">
          <ac:chgData name="CLARA DI PIAZZA" userId="bd862384-123f-4ee2-aeda-536dfd36a613" providerId="ADAL" clId="{BB841FC7-4B66-466E-A9D5-766D5AB76D45}" dt="2022-11-10T14:49:09.331" v="26" actId="478"/>
          <ac:picMkLst>
            <pc:docMk/>
            <pc:sldMk cId="3871795443" sldId="307"/>
            <ac:picMk id="5" creationId="{99B5DAB2-EFE6-C26B-48E7-3E53E7E6174E}"/>
          </ac:picMkLst>
        </pc:picChg>
        <pc:cxnChg chg="add">
          <ac:chgData name="CLARA DI PIAZZA" userId="bd862384-123f-4ee2-aeda-536dfd36a613" providerId="ADAL" clId="{BB841FC7-4B66-466E-A9D5-766D5AB76D45}" dt="2022-11-10T14:59:38.216" v="70" actId="11529"/>
          <ac:cxnSpMkLst>
            <pc:docMk/>
            <pc:sldMk cId="3871795443" sldId="307"/>
            <ac:cxnSpMk id="53" creationId="{98E174AA-B52D-39B3-B092-47A1065C6C27}"/>
          </ac:cxnSpMkLst>
        </pc:cxnChg>
        <pc:cxnChg chg="add mod">
          <ac:chgData name="CLARA DI PIAZZA" userId="bd862384-123f-4ee2-aeda-536dfd36a613" providerId="ADAL" clId="{BB841FC7-4B66-466E-A9D5-766D5AB76D45}" dt="2022-11-10T14:59:57.879" v="74" actId="1076"/>
          <ac:cxnSpMkLst>
            <pc:docMk/>
            <pc:sldMk cId="3871795443" sldId="307"/>
            <ac:cxnSpMk id="57" creationId="{9F33456D-2929-6200-BF5B-ED028DC1EB7F}"/>
          </ac:cxnSpMkLst>
        </pc:cxnChg>
        <pc:cxnChg chg="add mod">
          <ac:chgData name="CLARA DI PIAZZA" userId="bd862384-123f-4ee2-aeda-536dfd36a613" providerId="ADAL" clId="{BB841FC7-4B66-466E-A9D5-766D5AB76D45}" dt="2022-11-10T15:01:07.975" v="76" actId="1076"/>
          <ac:cxnSpMkLst>
            <pc:docMk/>
            <pc:sldMk cId="3871795443" sldId="307"/>
            <ac:cxnSpMk id="58" creationId="{CDE78FCC-9438-D946-D7F7-2A1AD8D274D3}"/>
          </ac:cxnSpMkLst>
        </pc:cxnChg>
        <pc:cxnChg chg="add mod">
          <ac:chgData name="CLARA DI PIAZZA" userId="bd862384-123f-4ee2-aeda-536dfd36a613" providerId="ADAL" clId="{BB841FC7-4B66-466E-A9D5-766D5AB76D45}" dt="2022-11-10T15:01:12.575" v="78" actId="1076"/>
          <ac:cxnSpMkLst>
            <pc:docMk/>
            <pc:sldMk cId="3871795443" sldId="307"/>
            <ac:cxnSpMk id="59" creationId="{9BF98274-07C8-DED8-BB9F-EDCC17FD3669}"/>
          </ac:cxnSpMkLst>
        </pc:cxnChg>
        <pc:cxnChg chg="add mod">
          <ac:chgData name="CLARA DI PIAZZA" userId="bd862384-123f-4ee2-aeda-536dfd36a613" providerId="ADAL" clId="{BB841FC7-4B66-466E-A9D5-766D5AB76D45}" dt="2022-11-10T15:02:17.679" v="94" actId="1076"/>
          <ac:cxnSpMkLst>
            <pc:docMk/>
            <pc:sldMk cId="3871795443" sldId="307"/>
            <ac:cxnSpMk id="60" creationId="{2F0E8F02-5020-982C-16B2-C9AE6B170976}"/>
          </ac:cxnSpMkLst>
        </pc:cxnChg>
        <pc:cxnChg chg="add mod">
          <ac:chgData name="CLARA DI PIAZZA" userId="bd862384-123f-4ee2-aeda-536dfd36a613" providerId="ADAL" clId="{BB841FC7-4B66-466E-A9D5-766D5AB76D45}" dt="2022-11-10T15:02:17.679" v="94" actId="1076"/>
          <ac:cxnSpMkLst>
            <pc:docMk/>
            <pc:sldMk cId="3871795443" sldId="307"/>
            <ac:cxnSpMk id="61" creationId="{BE24DC9C-B57F-31DB-598D-12456D9AA385}"/>
          </ac:cxnSpMkLst>
        </pc:cxnChg>
        <pc:cxnChg chg="add mod">
          <ac:chgData name="CLARA DI PIAZZA" userId="bd862384-123f-4ee2-aeda-536dfd36a613" providerId="ADAL" clId="{BB841FC7-4B66-466E-A9D5-766D5AB76D45}" dt="2022-11-10T15:02:57.903" v="101" actId="1076"/>
          <ac:cxnSpMkLst>
            <pc:docMk/>
            <pc:sldMk cId="3871795443" sldId="307"/>
            <ac:cxnSpMk id="62" creationId="{08167260-7938-66E4-C0B4-4200DE698497}"/>
          </ac:cxnSpMkLst>
        </pc:cxnChg>
        <pc:cxnChg chg="add mod">
          <ac:chgData name="CLARA DI PIAZZA" userId="bd862384-123f-4ee2-aeda-536dfd36a613" providerId="ADAL" clId="{BB841FC7-4B66-466E-A9D5-766D5AB76D45}" dt="2022-11-10T15:02:57.903" v="101" actId="1076"/>
          <ac:cxnSpMkLst>
            <pc:docMk/>
            <pc:sldMk cId="3871795443" sldId="307"/>
            <ac:cxnSpMk id="63" creationId="{48C1A54E-2703-7B72-6A74-628EA4D1893F}"/>
          </ac:cxnSpMkLst>
        </pc:cxnChg>
        <pc:cxnChg chg="add mod">
          <ac:chgData name="CLARA DI PIAZZA" userId="bd862384-123f-4ee2-aeda-536dfd36a613" providerId="ADAL" clId="{BB841FC7-4B66-466E-A9D5-766D5AB76D45}" dt="2022-11-10T15:02:52.080" v="100" actId="1076"/>
          <ac:cxnSpMkLst>
            <pc:docMk/>
            <pc:sldMk cId="3871795443" sldId="307"/>
            <ac:cxnSpMk id="67" creationId="{FBCD1591-6CDE-E988-1EA9-8921FA6907CE}"/>
          </ac:cxnSpMkLst>
        </pc:cxnChg>
        <pc:cxnChg chg="add mod">
          <ac:chgData name="CLARA DI PIAZZA" userId="bd862384-123f-4ee2-aeda-536dfd36a613" providerId="ADAL" clId="{BB841FC7-4B66-466E-A9D5-766D5AB76D45}" dt="2022-11-10T15:02:52.080" v="100" actId="1076"/>
          <ac:cxnSpMkLst>
            <pc:docMk/>
            <pc:sldMk cId="3871795443" sldId="307"/>
            <ac:cxnSpMk id="68" creationId="{6E6F9696-500D-00A5-13DC-19B2EDE056D6}"/>
          </ac:cxnSpMkLst>
        </pc:cxnChg>
        <pc:cxnChg chg="add mod">
          <ac:chgData name="CLARA DI PIAZZA" userId="bd862384-123f-4ee2-aeda-536dfd36a613" providerId="ADAL" clId="{BB841FC7-4B66-466E-A9D5-766D5AB76D45}" dt="2022-11-10T15:04:19.047" v="107" actId="1076"/>
          <ac:cxnSpMkLst>
            <pc:docMk/>
            <pc:sldMk cId="3871795443" sldId="307"/>
            <ac:cxnSpMk id="70" creationId="{B8F5AED4-B31A-DAAC-CFBA-E0956C10DAAD}"/>
          </ac:cxnSpMkLst>
        </pc:cxnChg>
        <pc:cxnChg chg="add mod">
          <ac:chgData name="CLARA DI PIAZZA" userId="bd862384-123f-4ee2-aeda-536dfd36a613" providerId="ADAL" clId="{BB841FC7-4B66-466E-A9D5-766D5AB76D45}" dt="2022-11-10T15:04:32.463" v="112" actId="1076"/>
          <ac:cxnSpMkLst>
            <pc:docMk/>
            <pc:sldMk cId="3871795443" sldId="307"/>
            <ac:cxnSpMk id="72" creationId="{068084ED-E8D1-BB63-5682-3673C5BDE698}"/>
          </ac:cxnSpMkLst>
        </pc:cxnChg>
        <pc:cxnChg chg="add mod">
          <ac:chgData name="CLARA DI PIAZZA" userId="bd862384-123f-4ee2-aeda-536dfd36a613" providerId="ADAL" clId="{BB841FC7-4B66-466E-A9D5-766D5AB76D45}" dt="2022-11-10T15:04:40.102" v="115" actId="1076"/>
          <ac:cxnSpMkLst>
            <pc:docMk/>
            <pc:sldMk cId="3871795443" sldId="307"/>
            <ac:cxnSpMk id="73" creationId="{050D09B9-2937-193C-AAD5-35D241D7F36C}"/>
          </ac:cxnSpMkLst>
        </pc:cxnChg>
        <pc:cxnChg chg="add mod">
          <ac:chgData name="CLARA DI PIAZZA" userId="bd862384-123f-4ee2-aeda-536dfd36a613" providerId="ADAL" clId="{BB841FC7-4B66-466E-A9D5-766D5AB76D45}" dt="2022-11-10T15:04:46.447" v="118" actId="1076"/>
          <ac:cxnSpMkLst>
            <pc:docMk/>
            <pc:sldMk cId="3871795443" sldId="307"/>
            <ac:cxnSpMk id="74" creationId="{5D80B002-49C8-0687-DB13-81C5CCA6E645}"/>
          </ac:cxnSpMkLst>
        </pc:cxnChg>
        <pc:cxnChg chg="add mod">
          <ac:chgData name="CLARA DI PIAZZA" userId="bd862384-123f-4ee2-aeda-536dfd36a613" providerId="ADAL" clId="{BB841FC7-4B66-466E-A9D5-766D5AB76D45}" dt="2022-11-10T15:05:08.894" v="126" actId="1076"/>
          <ac:cxnSpMkLst>
            <pc:docMk/>
            <pc:sldMk cId="3871795443" sldId="307"/>
            <ac:cxnSpMk id="75" creationId="{626793BD-0DFC-B6D6-2A05-7F110D1E5C78}"/>
          </ac:cxnSpMkLst>
        </pc:cxnChg>
        <pc:cxnChg chg="add mod">
          <ac:chgData name="CLARA DI PIAZZA" userId="bd862384-123f-4ee2-aeda-536dfd36a613" providerId="ADAL" clId="{BB841FC7-4B66-466E-A9D5-766D5AB76D45}" dt="2022-11-10T15:04:56.599" v="122" actId="1076"/>
          <ac:cxnSpMkLst>
            <pc:docMk/>
            <pc:sldMk cId="3871795443" sldId="307"/>
            <ac:cxnSpMk id="76" creationId="{AE9E3496-87A8-1A8D-53DB-309F5AE5CBD1}"/>
          </ac:cxnSpMkLst>
        </pc:cxnChg>
        <pc:cxnChg chg="add">
          <ac:chgData name="CLARA DI PIAZZA" userId="bd862384-123f-4ee2-aeda-536dfd36a613" providerId="ADAL" clId="{BB841FC7-4B66-466E-A9D5-766D5AB76D45}" dt="2022-11-10T15:05:22.961" v="128" actId="11529"/>
          <ac:cxnSpMkLst>
            <pc:docMk/>
            <pc:sldMk cId="3871795443" sldId="307"/>
            <ac:cxnSpMk id="78" creationId="{1A12D049-721A-3C36-58CB-3EA47A2036B5}"/>
          </ac:cxnSpMkLst>
        </pc:cxnChg>
        <pc:cxnChg chg="add mod">
          <ac:chgData name="CLARA DI PIAZZA" userId="bd862384-123f-4ee2-aeda-536dfd36a613" providerId="ADAL" clId="{BB841FC7-4B66-466E-A9D5-766D5AB76D45}" dt="2022-11-10T15:05:37.031" v="130" actId="1076"/>
          <ac:cxnSpMkLst>
            <pc:docMk/>
            <pc:sldMk cId="3871795443" sldId="307"/>
            <ac:cxnSpMk id="80" creationId="{F7216CC9-F370-22F3-7FD2-8E79606F68BC}"/>
          </ac:cxnSpMkLst>
        </pc:cxnChg>
      </pc:sldChg>
      <pc:sldChg chg="addSp delSp modSp new del mod ord">
        <pc:chgData name="CLARA DI PIAZZA" userId="bd862384-123f-4ee2-aeda-536dfd36a613" providerId="ADAL" clId="{BB841FC7-4B66-466E-A9D5-766D5AB76D45}" dt="2022-11-10T21:24:40.068" v="3170" actId="47"/>
        <pc:sldMkLst>
          <pc:docMk/>
          <pc:sldMk cId="907919356" sldId="308"/>
        </pc:sldMkLst>
        <pc:spChg chg="del">
          <ac:chgData name="CLARA DI PIAZZA" userId="bd862384-123f-4ee2-aeda-536dfd36a613" providerId="ADAL" clId="{BB841FC7-4B66-466E-A9D5-766D5AB76D45}" dt="2022-11-10T14:54:37.652" v="35" actId="478"/>
          <ac:spMkLst>
            <pc:docMk/>
            <pc:sldMk cId="907919356" sldId="308"/>
            <ac:spMk id="2" creationId="{482AAA4A-F86B-638F-BF0E-476978E24433}"/>
          </ac:spMkLst>
        </pc:spChg>
        <pc:spChg chg="del">
          <ac:chgData name="CLARA DI PIAZZA" userId="bd862384-123f-4ee2-aeda-536dfd36a613" providerId="ADAL" clId="{BB841FC7-4B66-466E-A9D5-766D5AB76D45}" dt="2022-11-10T14:54:39.442" v="36" actId="478"/>
          <ac:spMkLst>
            <pc:docMk/>
            <pc:sldMk cId="907919356" sldId="308"/>
            <ac:spMk id="3" creationId="{C23937AF-CF7E-26F0-DC90-7D4982B8FC4A}"/>
          </ac:spMkLst>
        </pc:spChg>
        <pc:spChg chg="mod">
          <ac:chgData name="CLARA DI PIAZZA" userId="bd862384-123f-4ee2-aeda-536dfd36a613" providerId="ADAL" clId="{BB841FC7-4B66-466E-A9D5-766D5AB76D45}" dt="2022-11-10T15:47:15.159" v="465"/>
          <ac:spMkLst>
            <pc:docMk/>
            <pc:sldMk cId="907919356" sldId="308"/>
            <ac:spMk id="20" creationId="{D54F8BC7-F02D-990E-362A-49E7BDD4CC79}"/>
          </ac:spMkLst>
        </pc:spChg>
        <pc:spChg chg="mod">
          <ac:chgData name="CLARA DI PIAZZA" userId="bd862384-123f-4ee2-aeda-536dfd36a613" providerId="ADAL" clId="{BB841FC7-4B66-466E-A9D5-766D5AB76D45}" dt="2022-11-10T15:47:15.159" v="465"/>
          <ac:spMkLst>
            <pc:docMk/>
            <pc:sldMk cId="907919356" sldId="308"/>
            <ac:spMk id="22" creationId="{01366A58-11A0-79EC-4AD9-059ECA34304E}"/>
          </ac:spMkLst>
        </pc:spChg>
        <pc:spChg chg="add mod">
          <ac:chgData name="CLARA DI PIAZZA" userId="bd862384-123f-4ee2-aeda-536dfd36a613" providerId="ADAL" clId="{BB841FC7-4B66-466E-A9D5-766D5AB76D45}" dt="2022-11-10T15:47:51.357" v="472" actId="1076"/>
          <ac:spMkLst>
            <pc:docMk/>
            <pc:sldMk cId="907919356" sldId="308"/>
            <ac:spMk id="24" creationId="{39E86CFA-F9E9-DA67-F2DC-F5093010729D}"/>
          </ac:spMkLst>
        </pc:spChg>
        <pc:spChg chg="add mod">
          <ac:chgData name="CLARA DI PIAZZA" userId="bd862384-123f-4ee2-aeda-536dfd36a613" providerId="ADAL" clId="{BB841FC7-4B66-466E-A9D5-766D5AB76D45}" dt="2022-11-10T15:47:52.789" v="473" actId="1076"/>
          <ac:spMkLst>
            <pc:docMk/>
            <pc:sldMk cId="907919356" sldId="308"/>
            <ac:spMk id="25" creationId="{B775635B-D99A-DE9C-1A1A-BCA5AE5534D1}"/>
          </ac:spMkLst>
        </pc:spChg>
        <pc:grpChg chg="add mod">
          <ac:chgData name="CLARA DI PIAZZA" userId="bd862384-123f-4ee2-aeda-536dfd36a613" providerId="ADAL" clId="{BB841FC7-4B66-466E-A9D5-766D5AB76D45}" dt="2022-11-10T15:47:16.982" v="466" actId="1076"/>
          <ac:grpSpMkLst>
            <pc:docMk/>
            <pc:sldMk cId="907919356" sldId="308"/>
            <ac:grpSpMk id="19" creationId="{8F5368BF-FEE3-6BAF-0B6A-76D9AF6E105F}"/>
          </ac:grpSpMkLst>
        </pc:grpChg>
        <pc:picChg chg="add mod">
          <ac:chgData name="CLARA DI PIAZZA" userId="bd862384-123f-4ee2-aeda-536dfd36a613" providerId="ADAL" clId="{BB841FC7-4B66-466E-A9D5-766D5AB76D45}" dt="2022-11-10T14:54:46.703" v="39" actId="1076"/>
          <ac:picMkLst>
            <pc:docMk/>
            <pc:sldMk cId="907919356" sldId="308"/>
            <ac:picMk id="4" creationId="{7C17B6E3-CE76-5FE6-7122-C55690B92742}"/>
          </ac:picMkLst>
        </pc:picChg>
        <pc:picChg chg="add mod">
          <ac:chgData name="CLARA DI PIAZZA" userId="bd862384-123f-4ee2-aeda-536dfd36a613" providerId="ADAL" clId="{BB841FC7-4B66-466E-A9D5-766D5AB76D45}" dt="2022-11-10T15:15:50.174" v="214" actId="1076"/>
          <ac:picMkLst>
            <pc:docMk/>
            <pc:sldMk cId="907919356" sldId="308"/>
            <ac:picMk id="6" creationId="{C3CB20CE-BA7D-CDE8-7270-6CAD2FFD9E6C}"/>
          </ac:picMkLst>
        </pc:picChg>
        <pc:picChg chg="add mod">
          <ac:chgData name="CLARA DI PIAZZA" userId="bd862384-123f-4ee2-aeda-536dfd36a613" providerId="ADAL" clId="{BB841FC7-4B66-466E-A9D5-766D5AB76D45}" dt="2022-11-10T15:16:26.174" v="216" actId="1076"/>
          <ac:picMkLst>
            <pc:docMk/>
            <pc:sldMk cId="907919356" sldId="308"/>
            <ac:picMk id="8" creationId="{29E10DD3-031E-FDA4-04CB-14C4584BA1F3}"/>
          </ac:picMkLst>
        </pc:picChg>
        <pc:picChg chg="add mod">
          <ac:chgData name="CLARA DI PIAZZA" userId="bd862384-123f-4ee2-aeda-536dfd36a613" providerId="ADAL" clId="{BB841FC7-4B66-466E-A9D5-766D5AB76D45}" dt="2022-11-10T15:16:45.646" v="218" actId="1076"/>
          <ac:picMkLst>
            <pc:docMk/>
            <pc:sldMk cId="907919356" sldId="308"/>
            <ac:picMk id="10" creationId="{FA0669B8-256B-1375-6EAE-CC4F716660F9}"/>
          </ac:picMkLst>
        </pc:picChg>
        <pc:picChg chg="add mod">
          <ac:chgData name="CLARA DI PIAZZA" userId="bd862384-123f-4ee2-aeda-536dfd36a613" providerId="ADAL" clId="{BB841FC7-4B66-466E-A9D5-766D5AB76D45}" dt="2022-11-10T15:17:06.294" v="220" actId="1076"/>
          <ac:picMkLst>
            <pc:docMk/>
            <pc:sldMk cId="907919356" sldId="308"/>
            <ac:picMk id="12" creationId="{EB1EFD40-F06C-0D53-E14C-AAC817183AC8}"/>
          </ac:picMkLst>
        </pc:picChg>
        <pc:picChg chg="add mod">
          <ac:chgData name="CLARA DI PIAZZA" userId="bd862384-123f-4ee2-aeda-536dfd36a613" providerId="ADAL" clId="{BB841FC7-4B66-466E-A9D5-766D5AB76D45}" dt="2022-11-10T15:18:25.822" v="222" actId="1076"/>
          <ac:picMkLst>
            <pc:docMk/>
            <pc:sldMk cId="907919356" sldId="308"/>
            <ac:picMk id="14" creationId="{0B79995F-F584-111D-D1AC-5EFC479162FD}"/>
          </ac:picMkLst>
        </pc:picChg>
        <pc:picChg chg="add del">
          <ac:chgData name="CLARA DI PIAZZA" userId="bd862384-123f-4ee2-aeda-536dfd36a613" providerId="ADAL" clId="{BB841FC7-4B66-466E-A9D5-766D5AB76D45}" dt="2022-11-10T15:18:47.859" v="224" actId="478"/>
          <ac:picMkLst>
            <pc:docMk/>
            <pc:sldMk cId="907919356" sldId="308"/>
            <ac:picMk id="16" creationId="{A598EED0-4B14-EB01-5645-0F22DBAE3028}"/>
          </ac:picMkLst>
        </pc:picChg>
        <pc:picChg chg="add mod">
          <ac:chgData name="CLARA DI PIAZZA" userId="bd862384-123f-4ee2-aeda-536dfd36a613" providerId="ADAL" clId="{BB841FC7-4B66-466E-A9D5-766D5AB76D45}" dt="2022-11-10T15:19:06.638" v="226" actId="1076"/>
          <ac:picMkLst>
            <pc:docMk/>
            <pc:sldMk cId="907919356" sldId="308"/>
            <ac:picMk id="18" creationId="{85E67D85-22E7-1A30-EA6A-B5C77435BC8A}"/>
          </ac:picMkLst>
        </pc:picChg>
        <pc:cxnChg chg="mod">
          <ac:chgData name="CLARA DI PIAZZA" userId="bd862384-123f-4ee2-aeda-536dfd36a613" providerId="ADAL" clId="{BB841FC7-4B66-466E-A9D5-766D5AB76D45}" dt="2022-11-10T15:47:15.159" v="465"/>
          <ac:cxnSpMkLst>
            <pc:docMk/>
            <pc:sldMk cId="907919356" sldId="308"/>
            <ac:cxnSpMk id="21" creationId="{A115AF88-40C8-6C25-25A5-C3900D8AF275}"/>
          </ac:cxnSpMkLst>
        </pc:cxnChg>
        <pc:cxnChg chg="mod">
          <ac:chgData name="CLARA DI PIAZZA" userId="bd862384-123f-4ee2-aeda-536dfd36a613" providerId="ADAL" clId="{BB841FC7-4B66-466E-A9D5-766D5AB76D45}" dt="2022-11-10T15:47:15.159" v="465"/>
          <ac:cxnSpMkLst>
            <pc:docMk/>
            <pc:sldMk cId="907919356" sldId="308"/>
            <ac:cxnSpMk id="23" creationId="{188D0D8A-B873-35C1-B84B-16A0996907F0}"/>
          </ac:cxnSpMkLst>
        </pc:cxnChg>
      </pc:sldChg>
      <pc:sldChg chg="addSp delSp modSp new del mod">
        <pc:chgData name="CLARA DI PIAZZA" userId="bd862384-123f-4ee2-aeda-536dfd36a613" providerId="ADAL" clId="{BB841FC7-4B66-466E-A9D5-766D5AB76D45}" dt="2022-11-10T16:24:10.176" v="1060" actId="47"/>
        <pc:sldMkLst>
          <pc:docMk/>
          <pc:sldMk cId="2718141282" sldId="309"/>
        </pc:sldMkLst>
        <pc:spChg chg="del">
          <ac:chgData name="CLARA DI PIAZZA" userId="bd862384-123f-4ee2-aeda-536dfd36a613" providerId="ADAL" clId="{BB841FC7-4B66-466E-A9D5-766D5AB76D45}" dt="2022-11-10T15:07:01.437" v="133" actId="478"/>
          <ac:spMkLst>
            <pc:docMk/>
            <pc:sldMk cId="2718141282" sldId="309"/>
            <ac:spMk id="2" creationId="{1244A8CE-846C-9352-D0F6-927DC674C54F}"/>
          </ac:spMkLst>
        </pc:spChg>
        <pc:spChg chg="del mod">
          <ac:chgData name="CLARA DI PIAZZA" userId="bd862384-123f-4ee2-aeda-536dfd36a613" providerId="ADAL" clId="{BB841FC7-4B66-466E-A9D5-766D5AB76D45}" dt="2022-11-10T15:07:06.363" v="135" actId="478"/>
          <ac:spMkLst>
            <pc:docMk/>
            <pc:sldMk cId="2718141282" sldId="309"/>
            <ac:spMk id="3" creationId="{8074C329-2D31-347A-7A88-EE5CABC7B7D3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4" creationId="{1FD0B879-48D8-C30A-1F47-DAEF8FC13C79}"/>
          </ac:spMkLst>
        </pc:spChg>
        <pc:spChg chg="add mod">
          <ac:chgData name="CLARA DI PIAZZA" userId="bd862384-123f-4ee2-aeda-536dfd36a613" providerId="ADAL" clId="{BB841FC7-4B66-466E-A9D5-766D5AB76D45}" dt="2022-11-10T15:23:56.291" v="252" actId="20577"/>
          <ac:spMkLst>
            <pc:docMk/>
            <pc:sldMk cId="2718141282" sldId="309"/>
            <ac:spMk id="5" creationId="{C22AE7B2-5C44-8EBF-BF34-F74D50DBECDA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6" creationId="{DDBA4540-156E-6563-7656-ED6A4A41498C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7" creationId="{C6EF767C-92AD-E5A7-E676-A81DF36D82FA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8" creationId="{080D0035-E064-BEEB-6D99-9861568772F7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9" creationId="{AAE9194C-2D13-EE29-2BEB-A7400B1BD42B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0" creationId="{5579AC9F-932F-B098-6670-77E9C7DB578B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1" creationId="{A9FB44AC-5F25-55F2-50A7-02EE6B950C33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2" creationId="{5FF826EB-4C0B-5C62-0CB8-12A77E6E9A2D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3" creationId="{5F3E1F42-7B1D-854E-971F-25FD8110D710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4" creationId="{8B1521D4-1A31-FA99-8B7E-11CD26A7E273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5" creationId="{69A5E894-BD72-6CD4-4C84-C0E950FFEA53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6" creationId="{315AA33F-6E89-BAA7-A901-B663529B3F0E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7" creationId="{BF5B9739-DDCA-B82D-8743-2DF8D85078EA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8" creationId="{4D3376D6-5153-5BBB-84D5-7B975ACC31FC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19" creationId="{A7D054BF-1C78-DE81-3FF0-E22A0DD4F919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0" creationId="{1DF21480-892C-4F94-D74B-923BFFB353B0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1" creationId="{28538220-076E-C314-8E86-2A80431C0036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2" creationId="{CB2278BE-DE3D-F029-AA2E-333F1881A66E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3" creationId="{0074F892-FCD9-C9DA-1C46-97C2332A5E7F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4" creationId="{35651B66-195F-2989-DDAA-44769B9A69EF}"/>
          </ac:spMkLst>
        </pc:spChg>
        <pc:spChg chg="add mod">
          <ac:chgData name="CLARA DI PIAZZA" userId="bd862384-123f-4ee2-aeda-536dfd36a613" providerId="ADAL" clId="{BB841FC7-4B66-466E-A9D5-766D5AB76D45}" dt="2022-11-10T15:07:16.114" v="138" actId="164"/>
          <ac:spMkLst>
            <pc:docMk/>
            <pc:sldMk cId="2718141282" sldId="309"/>
            <ac:spMk id="25" creationId="{F1601F9B-300F-819B-74B0-1C90E1345FF0}"/>
          </ac:spMkLst>
        </pc:spChg>
        <pc:spChg chg="add del">
          <ac:chgData name="CLARA DI PIAZZA" userId="bd862384-123f-4ee2-aeda-536dfd36a613" providerId="ADAL" clId="{BB841FC7-4B66-466E-A9D5-766D5AB76D45}" dt="2022-11-10T15:22:35.601" v="228" actId="478"/>
          <ac:spMkLst>
            <pc:docMk/>
            <pc:sldMk cId="2718141282" sldId="309"/>
            <ac:spMk id="28" creationId="{57E05FD6-9636-315B-B6CF-6FE6393E0B32}"/>
          </ac:spMkLst>
        </pc:spChg>
        <pc:grpChg chg="add mod">
          <ac:chgData name="CLARA DI PIAZZA" userId="bd862384-123f-4ee2-aeda-536dfd36a613" providerId="ADAL" clId="{BB841FC7-4B66-466E-A9D5-766D5AB76D45}" dt="2022-11-10T15:07:16.114" v="138" actId="164"/>
          <ac:grpSpMkLst>
            <pc:docMk/>
            <pc:sldMk cId="2718141282" sldId="309"/>
            <ac:grpSpMk id="26" creationId="{202D9AAB-EF78-8F80-C5A4-725FEEC543D0}"/>
          </ac:grpSpMkLst>
        </pc:grpChg>
      </pc:sldChg>
      <pc:sldChg chg="del">
        <pc:chgData name="CLARA DI PIAZZA" userId="bd862384-123f-4ee2-aeda-536dfd36a613" providerId="ADAL" clId="{BB841FC7-4B66-466E-A9D5-766D5AB76D45}" dt="2022-11-10T22:32:09.276" v="3332" actId="47"/>
        <pc:sldMkLst>
          <pc:docMk/>
          <pc:sldMk cId="3420879005" sldId="310"/>
        </pc:sldMkLst>
      </pc:sldChg>
      <pc:sldChg chg="addSp delSp modSp new mod ord setBg">
        <pc:chgData name="CLARA DI PIAZZA" userId="bd862384-123f-4ee2-aeda-536dfd36a613" providerId="ADAL" clId="{BB841FC7-4B66-466E-A9D5-766D5AB76D45}" dt="2022-11-11T00:54:07.349" v="4964" actId="403"/>
        <pc:sldMkLst>
          <pc:docMk/>
          <pc:sldMk cId="3342953528" sldId="311"/>
        </pc:sldMkLst>
        <pc:spChg chg="del">
          <ac:chgData name="CLARA DI PIAZZA" userId="bd862384-123f-4ee2-aeda-536dfd36a613" providerId="ADAL" clId="{BB841FC7-4B66-466E-A9D5-766D5AB76D45}" dt="2022-11-10T15:29:31.754" v="259" actId="478"/>
          <ac:spMkLst>
            <pc:docMk/>
            <pc:sldMk cId="3342953528" sldId="311"/>
            <ac:spMk id="2" creationId="{3CE94AEE-1FE0-4B63-1CC2-55C86BEE4315}"/>
          </ac:spMkLst>
        </pc:spChg>
        <pc:spChg chg="mod">
          <ac:chgData name="CLARA DI PIAZZA" userId="bd862384-123f-4ee2-aeda-536dfd36a613" providerId="ADAL" clId="{BB841FC7-4B66-466E-A9D5-766D5AB76D45}" dt="2022-11-11T00:54:07.349" v="4964" actId="403"/>
          <ac:spMkLst>
            <pc:docMk/>
            <pc:sldMk cId="3342953528" sldId="311"/>
            <ac:spMk id="3" creationId="{292D89F5-E8E9-06AD-A1FD-DFC8B53B8408}"/>
          </ac:spMkLst>
        </pc:spChg>
        <pc:spChg chg="del">
          <ac:chgData name="CLARA DI PIAZZA" userId="bd862384-123f-4ee2-aeda-536dfd36a613" providerId="ADAL" clId="{BB841FC7-4B66-466E-A9D5-766D5AB76D45}" dt="2022-11-10T15:29:33.207" v="260" actId="478"/>
          <ac:spMkLst>
            <pc:docMk/>
            <pc:sldMk cId="3342953528" sldId="311"/>
            <ac:spMk id="3" creationId="{B5BF67CA-16C4-7C56-9C98-9BED0CDA4C21}"/>
          </ac:spMkLst>
        </pc:spChg>
        <pc:spChg chg="mod">
          <ac:chgData name="CLARA DI PIAZZA" userId="bd862384-123f-4ee2-aeda-536dfd36a613" providerId="ADAL" clId="{BB841FC7-4B66-466E-A9D5-766D5AB76D45}" dt="2022-11-10T23:59:42.842" v="4406" actId="1076"/>
          <ac:spMkLst>
            <pc:docMk/>
            <pc:sldMk cId="3342953528" sldId="311"/>
            <ac:spMk id="4" creationId="{CCFA783A-0E84-9208-BC6D-BDA26BAFE3B3}"/>
          </ac:spMkLst>
        </pc:spChg>
        <pc:spChg chg="mod ord">
          <ac:chgData name="CLARA DI PIAZZA" userId="bd862384-123f-4ee2-aeda-536dfd36a613" providerId="ADAL" clId="{BB841FC7-4B66-466E-A9D5-766D5AB76D45}" dt="2022-11-11T00:04:59.042" v="4427" actId="1076"/>
          <ac:spMkLst>
            <pc:docMk/>
            <pc:sldMk cId="3342953528" sldId="311"/>
            <ac:spMk id="6" creationId="{6AD9912F-1961-B53C-3B89-070999459E8E}"/>
          </ac:spMkLst>
        </pc:spChg>
        <pc:spChg chg="mod">
          <ac:chgData name="CLARA DI PIAZZA" userId="bd862384-123f-4ee2-aeda-536dfd36a613" providerId="ADAL" clId="{BB841FC7-4B66-466E-A9D5-766D5AB76D45}" dt="2022-11-11T00:04:48.163" v="4424" actId="1076"/>
          <ac:spMkLst>
            <pc:docMk/>
            <pc:sldMk cId="3342953528" sldId="311"/>
            <ac:spMk id="8" creationId="{92CFC300-09D1-5E50-DAE9-EA6747A732E1}"/>
          </ac:spMkLst>
        </pc:spChg>
        <pc:spChg chg="add del mod">
          <ac:chgData name="CLARA DI PIAZZA" userId="bd862384-123f-4ee2-aeda-536dfd36a613" providerId="ADAL" clId="{BB841FC7-4B66-466E-A9D5-766D5AB76D45}" dt="2022-11-10T22:24:49.683" v="3278" actId="478"/>
          <ac:spMkLst>
            <pc:docMk/>
            <pc:sldMk cId="3342953528" sldId="311"/>
            <ac:spMk id="10" creationId="{7B8B0F9B-2096-65D3-A3F6-7006AA8D88F7}"/>
          </ac:spMkLst>
        </pc:spChg>
        <pc:spChg chg="add mod">
          <ac:chgData name="CLARA DI PIAZZA" userId="bd862384-123f-4ee2-aeda-536dfd36a613" providerId="ADAL" clId="{BB841FC7-4B66-466E-A9D5-766D5AB76D45}" dt="2022-11-11T00:53:30.601" v="4953" actId="403"/>
          <ac:spMkLst>
            <pc:docMk/>
            <pc:sldMk cId="3342953528" sldId="311"/>
            <ac:spMk id="11" creationId="{BCE9B2FB-3B85-326A-9256-02DF7B20165A}"/>
          </ac:spMkLst>
        </pc:spChg>
        <pc:spChg chg="add mod">
          <ac:chgData name="CLARA DI PIAZZA" userId="bd862384-123f-4ee2-aeda-536dfd36a613" providerId="ADAL" clId="{BB841FC7-4B66-466E-A9D5-766D5AB76D45}" dt="2022-11-11T00:53:35.819" v="4954" actId="403"/>
          <ac:spMkLst>
            <pc:docMk/>
            <pc:sldMk cId="3342953528" sldId="311"/>
            <ac:spMk id="14" creationId="{23DBDADF-3131-46E3-6847-F13884A2B716}"/>
          </ac:spMkLst>
        </pc:spChg>
        <pc:spChg chg="add mod">
          <ac:chgData name="CLARA DI PIAZZA" userId="bd862384-123f-4ee2-aeda-536dfd36a613" providerId="ADAL" clId="{BB841FC7-4B66-466E-A9D5-766D5AB76D45}" dt="2022-11-11T00:53:58.987" v="4962" actId="14100"/>
          <ac:spMkLst>
            <pc:docMk/>
            <pc:sldMk cId="3342953528" sldId="311"/>
            <ac:spMk id="23" creationId="{6BFECC5F-6D19-168E-5E79-A334F00FBDEA}"/>
          </ac:spMkLst>
        </pc:spChg>
        <pc:picChg chg="mod">
          <ac:chgData name="CLARA DI PIAZZA" userId="bd862384-123f-4ee2-aeda-536dfd36a613" providerId="ADAL" clId="{BB841FC7-4B66-466E-A9D5-766D5AB76D45}" dt="2022-11-11T00:54:02.384" v="4963" actId="14100"/>
          <ac:picMkLst>
            <pc:docMk/>
            <pc:sldMk cId="3342953528" sldId="311"/>
            <ac:picMk id="2" creationId="{970DDB78-B2AF-8479-2283-14DF043BF828}"/>
          </ac:picMkLst>
        </pc:picChg>
        <pc:picChg chg="add del mod">
          <ac:chgData name="CLARA DI PIAZZA" userId="bd862384-123f-4ee2-aeda-536dfd36a613" providerId="ADAL" clId="{BB841FC7-4B66-466E-A9D5-766D5AB76D45}" dt="2022-11-10T22:24:48.250" v="3277" actId="478"/>
          <ac:picMkLst>
            <pc:docMk/>
            <pc:sldMk cId="3342953528" sldId="311"/>
            <ac:picMk id="5" creationId="{4D13033F-5B69-CCAC-3881-0AEBDB898920}"/>
          </ac:picMkLst>
        </pc:picChg>
        <pc:picChg chg="add del mod">
          <ac:chgData name="CLARA DI PIAZZA" userId="bd862384-123f-4ee2-aeda-536dfd36a613" providerId="ADAL" clId="{BB841FC7-4B66-466E-A9D5-766D5AB76D45}" dt="2022-11-10T15:31:04.495" v="265" actId="478"/>
          <ac:picMkLst>
            <pc:docMk/>
            <pc:sldMk cId="3342953528" sldId="311"/>
            <ac:picMk id="7" creationId="{D5B865BC-11AE-82A4-1CE1-AE9D6F0789AA}"/>
          </ac:picMkLst>
        </pc:picChg>
        <pc:picChg chg="add mod">
          <ac:chgData name="CLARA DI PIAZZA" userId="bd862384-123f-4ee2-aeda-536dfd36a613" providerId="ADAL" clId="{BB841FC7-4B66-466E-A9D5-766D5AB76D45}" dt="2022-11-11T00:53:56.289" v="4961" actId="14100"/>
          <ac:picMkLst>
            <pc:docMk/>
            <pc:sldMk cId="3342953528" sldId="311"/>
            <ac:picMk id="9" creationId="{E63D9455-361D-25E0-C8B5-6DDE1A3991D6}"/>
          </ac:picMkLst>
        </pc:picChg>
        <pc:picChg chg="add mod">
          <ac:chgData name="CLARA DI PIAZZA" userId="bd862384-123f-4ee2-aeda-536dfd36a613" providerId="ADAL" clId="{BB841FC7-4B66-466E-A9D5-766D5AB76D45}" dt="2022-11-11T00:11:58.973" v="4453" actId="554"/>
          <ac:picMkLst>
            <pc:docMk/>
            <pc:sldMk cId="3342953528" sldId="311"/>
            <ac:picMk id="13" creationId="{7FEAAD12-FB8E-E145-D6EF-8ABD5684529C}"/>
          </ac:picMkLst>
        </pc:picChg>
        <pc:picChg chg="add mod">
          <ac:chgData name="CLARA DI PIAZZA" userId="bd862384-123f-4ee2-aeda-536dfd36a613" providerId="ADAL" clId="{BB841FC7-4B66-466E-A9D5-766D5AB76D45}" dt="2022-11-10T22:25:07.111" v="3282" actId="1076"/>
          <ac:picMkLst>
            <pc:docMk/>
            <pc:sldMk cId="3342953528" sldId="311"/>
            <ac:picMk id="16" creationId="{BB25640F-E4BE-581F-5C68-C44A1A220A60}"/>
          </ac:picMkLst>
        </pc:picChg>
        <pc:picChg chg="add del mod">
          <ac:chgData name="CLARA DI PIAZZA" userId="bd862384-123f-4ee2-aeda-536dfd36a613" providerId="ADAL" clId="{BB841FC7-4B66-466E-A9D5-766D5AB76D45}" dt="2022-11-11T00:00:51.305" v="4414" actId="478"/>
          <ac:picMkLst>
            <pc:docMk/>
            <pc:sldMk cId="3342953528" sldId="311"/>
            <ac:picMk id="25" creationId="{116F6F2A-86A6-A354-B234-E0B7C5FF1188}"/>
          </ac:picMkLst>
        </pc:picChg>
      </pc:sldChg>
      <pc:sldChg chg="addSp delSp modSp new del mod ord">
        <pc:chgData name="CLARA DI PIAZZA" userId="bd862384-123f-4ee2-aeda-536dfd36a613" providerId="ADAL" clId="{BB841FC7-4B66-466E-A9D5-766D5AB76D45}" dt="2022-11-10T22:30:08.709" v="3323" actId="47"/>
        <pc:sldMkLst>
          <pc:docMk/>
          <pc:sldMk cId="3855625830" sldId="312"/>
        </pc:sldMkLst>
        <pc:spChg chg="del">
          <ac:chgData name="CLARA DI PIAZZA" userId="bd862384-123f-4ee2-aeda-536dfd36a613" providerId="ADAL" clId="{BB841FC7-4B66-466E-A9D5-766D5AB76D45}" dt="2022-11-10T15:35:33.375" v="383" actId="478"/>
          <ac:spMkLst>
            <pc:docMk/>
            <pc:sldMk cId="3855625830" sldId="312"/>
            <ac:spMk id="2" creationId="{4D467652-A2C6-75DB-DC40-2A8C14832A55}"/>
          </ac:spMkLst>
        </pc:spChg>
        <pc:spChg chg="del">
          <ac:chgData name="CLARA DI PIAZZA" userId="bd862384-123f-4ee2-aeda-536dfd36a613" providerId="ADAL" clId="{BB841FC7-4B66-466E-A9D5-766D5AB76D45}" dt="2022-11-10T15:35:35.275" v="384" actId="478"/>
          <ac:spMkLst>
            <pc:docMk/>
            <pc:sldMk cId="3855625830" sldId="312"/>
            <ac:spMk id="3" creationId="{DE7DBAF8-D98E-0BF3-153D-8E3C5776D5C6}"/>
          </ac:spMkLst>
        </pc:spChg>
        <pc:spChg chg="add mod">
          <ac:chgData name="CLARA DI PIAZZA" userId="bd862384-123f-4ee2-aeda-536dfd36a613" providerId="ADAL" clId="{BB841FC7-4B66-466E-A9D5-766D5AB76D45}" dt="2022-11-10T15:38:35.781" v="457" actId="14100"/>
          <ac:spMkLst>
            <pc:docMk/>
            <pc:sldMk cId="3855625830" sldId="312"/>
            <ac:spMk id="6" creationId="{823B47DE-F1EC-9A45-018C-E051D345C3AF}"/>
          </ac:spMkLst>
        </pc:spChg>
        <pc:picChg chg="add mod">
          <ac:chgData name="CLARA DI PIAZZA" userId="bd862384-123f-4ee2-aeda-536dfd36a613" providerId="ADAL" clId="{BB841FC7-4B66-466E-A9D5-766D5AB76D45}" dt="2022-11-10T15:37:35.853" v="387" actId="1076"/>
          <ac:picMkLst>
            <pc:docMk/>
            <pc:sldMk cId="3855625830" sldId="312"/>
            <ac:picMk id="5" creationId="{0D717919-7784-0091-DBEF-1643350FC87C}"/>
          </ac:picMkLst>
        </pc:picChg>
      </pc:sldChg>
      <pc:sldChg chg="addSp delSp modSp mod ord setBg">
        <pc:chgData name="CLARA DI PIAZZA" userId="bd862384-123f-4ee2-aeda-536dfd36a613" providerId="ADAL" clId="{BB841FC7-4B66-466E-A9D5-766D5AB76D45}" dt="2022-11-10T23:06:53.373" v="3938"/>
        <pc:sldMkLst>
          <pc:docMk/>
          <pc:sldMk cId="3304212195" sldId="313"/>
        </pc:sldMkLst>
        <pc:spChg chg="mod">
          <ac:chgData name="CLARA DI PIAZZA" userId="bd862384-123f-4ee2-aeda-536dfd36a613" providerId="ADAL" clId="{BB841FC7-4B66-466E-A9D5-766D5AB76D45}" dt="2022-11-10T16:36:03.803" v="1084" actId="1076"/>
          <ac:spMkLst>
            <pc:docMk/>
            <pc:sldMk cId="3304212195" sldId="313"/>
            <ac:spMk id="8" creationId="{95EB69F0-BDBC-6071-5D47-CB81712F3DF9}"/>
          </ac:spMkLst>
        </pc:spChg>
        <pc:spChg chg="mod">
          <ac:chgData name="CLARA DI PIAZZA" userId="bd862384-123f-4ee2-aeda-536dfd36a613" providerId="ADAL" clId="{BB841FC7-4B66-466E-A9D5-766D5AB76D45}" dt="2022-11-10T15:56:29.268" v="509" actId="20577"/>
          <ac:spMkLst>
            <pc:docMk/>
            <pc:sldMk cId="3304212195" sldId="313"/>
            <ac:spMk id="24" creationId="{9C10E238-2FAF-6EFE-AB56-E4B63908AFAE}"/>
          </ac:spMkLst>
        </pc:spChg>
        <pc:grpChg chg="mod">
          <ac:chgData name="CLARA DI PIAZZA" userId="bd862384-123f-4ee2-aeda-536dfd36a613" providerId="ADAL" clId="{BB841FC7-4B66-466E-A9D5-766D5AB76D45}" dt="2022-11-10T22:42:14.702" v="3436" actId="1076"/>
          <ac:grpSpMkLst>
            <pc:docMk/>
            <pc:sldMk cId="3304212195" sldId="313"/>
            <ac:grpSpMk id="4" creationId="{61304398-DC06-7B4F-612B-6971847C4B1C}"/>
          </ac:grpSpMkLst>
        </pc:grpChg>
        <pc:picChg chg="del">
          <ac:chgData name="CLARA DI PIAZZA" userId="bd862384-123f-4ee2-aeda-536dfd36a613" providerId="ADAL" clId="{BB841FC7-4B66-466E-A9D5-766D5AB76D45}" dt="2022-11-10T15:53:37.446" v="493" actId="478"/>
          <ac:picMkLst>
            <pc:docMk/>
            <pc:sldMk cId="3304212195" sldId="313"/>
            <ac:picMk id="4" creationId="{7431E925-74D6-5900-543D-4DCD6A85AF3E}"/>
          </ac:picMkLst>
        </pc:picChg>
        <pc:picChg chg="add mod">
          <ac:chgData name="CLARA DI PIAZZA" userId="bd862384-123f-4ee2-aeda-536dfd36a613" providerId="ADAL" clId="{BB841FC7-4B66-466E-A9D5-766D5AB76D45}" dt="2022-11-10T22:42:39.013" v="3439" actId="1076"/>
          <ac:picMkLst>
            <pc:docMk/>
            <pc:sldMk cId="3304212195" sldId="313"/>
            <ac:picMk id="17" creationId="{D717CC61-63FD-936C-8B8D-5127458FB26F}"/>
          </ac:picMkLst>
        </pc:picChg>
      </pc:sldChg>
      <pc:sldChg chg="addSp delSp modSp add mod ord setBg">
        <pc:chgData name="CLARA DI PIAZZA" userId="bd862384-123f-4ee2-aeda-536dfd36a613" providerId="ADAL" clId="{BB841FC7-4B66-466E-A9D5-766D5AB76D45}" dt="2022-11-10T23:07:59.521" v="3965"/>
        <pc:sldMkLst>
          <pc:docMk/>
          <pc:sldMk cId="2786590804" sldId="314"/>
        </pc:sldMkLst>
        <pc:spChg chg="del">
          <ac:chgData name="CLARA DI PIAZZA" userId="bd862384-123f-4ee2-aeda-536dfd36a613" providerId="ADAL" clId="{BB841FC7-4B66-466E-A9D5-766D5AB76D45}" dt="2022-11-10T16:02:07.396" v="613" actId="478"/>
          <ac:spMkLst>
            <pc:docMk/>
            <pc:sldMk cId="2786590804" sldId="314"/>
            <ac:spMk id="2" creationId="{EE91955B-3E0E-A50F-3D98-0D88A0B26E2A}"/>
          </ac:spMkLst>
        </pc:spChg>
        <pc:spChg chg="del">
          <ac:chgData name="CLARA DI PIAZZA" userId="bd862384-123f-4ee2-aeda-536dfd36a613" providerId="ADAL" clId="{BB841FC7-4B66-466E-A9D5-766D5AB76D45}" dt="2022-11-10T16:02:07.396" v="613" actId="478"/>
          <ac:spMkLst>
            <pc:docMk/>
            <pc:sldMk cId="2786590804" sldId="314"/>
            <ac:spMk id="3" creationId="{F6C25679-E315-309E-BB86-5235950C908C}"/>
          </ac:spMkLst>
        </pc:spChg>
        <pc:spChg chg="del">
          <ac:chgData name="CLARA DI PIAZZA" userId="bd862384-123f-4ee2-aeda-536dfd36a613" providerId="ADAL" clId="{BB841FC7-4B66-466E-A9D5-766D5AB76D45}" dt="2022-11-10T16:02:47.052" v="635" actId="478"/>
          <ac:spMkLst>
            <pc:docMk/>
            <pc:sldMk cId="2786590804" sldId="314"/>
            <ac:spMk id="5" creationId="{A8586B21-4130-7A9C-77A4-972AAEB8F6EA}"/>
          </ac:spMkLst>
        </pc:spChg>
        <pc:spChg chg="mod">
          <ac:chgData name="CLARA DI PIAZZA" userId="bd862384-123f-4ee2-aeda-536dfd36a613" providerId="ADAL" clId="{BB841FC7-4B66-466E-A9D5-766D5AB76D45}" dt="2022-11-10T16:35:09.947" v="1076" actId="1076"/>
          <ac:spMkLst>
            <pc:docMk/>
            <pc:sldMk cId="2786590804" sldId="314"/>
            <ac:spMk id="8" creationId="{95EB69F0-BDBC-6071-5D47-CB81712F3DF9}"/>
          </ac:spMkLst>
        </pc:spChg>
        <pc:spChg chg="del mod">
          <ac:chgData name="CLARA DI PIAZZA" userId="bd862384-123f-4ee2-aeda-536dfd36a613" providerId="ADAL" clId="{BB841FC7-4B66-466E-A9D5-766D5AB76D45}" dt="2022-11-10T16:02:19.043" v="618"/>
          <ac:spMkLst>
            <pc:docMk/>
            <pc:sldMk cId="2786590804" sldId="314"/>
            <ac:spMk id="10" creationId="{B4526BB9-73A8-D936-FC66-162E42A1775F}"/>
          </ac:spMkLst>
        </pc:spChg>
        <pc:spChg chg="del">
          <ac:chgData name="CLARA DI PIAZZA" userId="bd862384-123f-4ee2-aeda-536dfd36a613" providerId="ADAL" clId="{BB841FC7-4B66-466E-A9D5-766D5AB76D45}" dt="2022-11-10T16:02:49.749" v="636" actId="478"/>
          <ac:spMkLst>
            <pc:docMk/>
            <pc:sldMk cId="2786590804" sldId="314"/>
            <ac:spMk id="11" creationId="{2D50EAA9-7928-5DE2-022C-42962FDA4480}"/>
          </ac:spMkLst>
        </pc:spChg>
        <pc:spChg chg="mod">
          <ac:chgData name="CLARA DI PIAZZA" userId="bd862384-123f-4ee2-aeda-536dfd36a613" providerId="ADAL" clId="{BB841FC7-4B66-466E-A9D5-766D5AB76D45}" dt="2022-11-10T16:01:59.708" v="612" actId="1076"/>
          <ac:spMkLst>
            <pc:docMk/>
            <pc:sldMk cId="2786590804" sldId="314"/>
            <ac:spMk id="18" creationId="{3CBA8437-34F2-8FF0-C5FC-5E0AC36DC603}"/>
          </ac:spMkLst>
        </pc:spChg>
        <pc:spChg chg="mod">
          <ac:chgData name="CLARA DI PIAZZA" userId="bd862384-123f-4ee2-aeda-536dfd36a613" providerId="ADAL" clId="{BB841FC7-4B66-466E-A9D5-766D5AB76D45}" dt="2022-11-10T16:02:55.045" v="637" actId="1076"/>
          <ac:spMkLst>
            <pc:docMk/>
            <pc:sldMk cId="2786590804" sldId="314"/>
            <ac:spMk id="19" creationId="{222F17A6-9DD5-A309-D4B2-BFB8721EF73A}"/>
          </ac:spMkLst>
        </pc:spChg>
        <pc:spChg chg="del">
          <ac:chgData name="CLARA DI PIAZZA" userId="bd862384-123f-4ee2-aeda-536dfd36a613" providerId="ADAL" clId="{BB841FC7-4B66-466E-A9D5-766D5AB76D45}" dt="2022-11-10T16:02:12.059" v="614" actId="478"/>
          <ac:spMkLst>
            <pc:docMk/>
            <pc:sldMk cId="2786590804" sldId="314"/>
            <ac:spMk id="20" creationId="{B0F4A588-4F55-0D79-3DDB-047822E81803}"/>
          </ac:spMkLst>
        </pc:spChg>
        <pc:spChg chg="del mod">
          <ac:chgData name="CLARA DI PIAZZA" userId="bd862384-123f-4ee2-aeda-536dfd36a613" providerId="ADAL" clId="{BB841FC7-4B66-466E-A9D5-766D5AB76D45}" dt="2022-11-10T16:02:21.768" v="620" actId="478"/>
          <ac:spMkLst>
            <pc:docMk/>
            <pc:sldMk cId="2786590804" sldId="314"/>
            <ac:spMk id="23" creationId="{198F3EED-3B30-7E8A-3260-827A66F5FD76}"/>
          </ac:spMkLst>
        </pc:spChg>
        <pc:spChg chg="mod">
          <ac:chgData name="CLARA DI PIAZZA" userId="bd862384-123f-4ee2-aeda-536dfd36a613" providerId="ADAL" clId="{BB841FC7-4B66-466E-A9D5-766D5AB76D45}" dt="2022-11-10T16:02:36.331" v="633" actId="20577"/>
          <ac:spMkLst>
            <pc:docMk/>
            <pc:sldMk cId="2786590804" sldId="314"/>
            <ac:spMk id="24" creationId="{9C10E238-2FAF-6EFE-AB56-E4B63908AFAE}"/>
          </ac:spMkLst>
        </pc:spChg>
        <pc:spChg chg="del">
          <ac:chgData name="CLARA DI PIAZZA" userId="bd862384-123f-4ee2-aeda-536dfd36a613" providerId="ADAL" clId="{BB841FC7-4B66-466E-A9D5-766D5AB76D45}" dt="2022-11-10T16:02:07.396" v="613" actId="478"/>
          <ac:spMkLst>
            <pc:docMk/>
            <pc:sldMk cId="2786590804" sldId="314"/>
            <ac:spMk id="1060" creationId="{8BE72DDC-DF3C-3588-87D8-02C2BF608D98}"/>
          </ac:spMkLst>
        </pc:spChg>
        <pc:grpChg chg="mod">
          <ac:chgData name="CLARA DI PIAZZA" userId="bd862384-123f-4ee2-aeda-536dfd36a613" providerId="ADAL" clId="{BB841FC7-4B66-466E-A9D5-766D5AB76D45}" dt="2022-11-10T22:42:46.310" v="3441" actId="1076"/>
          <ac:grpSpMkLst>
            <pc:docMk/>
            <pc:sldMk cId="2786590804" sldId="314"/>
            <ac:grpSpMk id="6" creationId="{9BC219CA-E549-9EBB-5FA1-DF366356EC49}"/>
          </ac:grpSpMkLst>
        </pc:grpChg>
        <pc:picChg chg="add mod">
          <ac:chgData name="CLARA DI PIAZZA" userId="bd862384-123f-4ee2-aeda-536dfd36a613" providerId="ADAL" clId="{BB841FC7-4B66-466E-A9D5-766D5AB76D45}" dt="2022-11-10T22:42:43.062" v="3440" actId="1076"/>
          <ac:picMkLst>
            <pc:docMk/>
            <pc:sldMk cId="2786590804" sldId="314"/>
            <ac:picMk id="4" creationId="{16A3B185-14C3-C3F2-59D1-7E70B3A2E65E}"/>
          </ac:picMkLst>
        </pc:picChg>
        <pc:picChg chg="del">
          <ac:chgData name="CLARA DI PIAZZA" userId="bd862384-123f-4ee2-aeda-536dfd36a613" providerId="ADAL" clId="{BB841FC7-4B66-466E-A9D5-766D5AB76D45}" dt="2022-11-10T15:59:17.335" v="511" actId="478"/>
          <ac:picMkLst>
            <pc:docMk/>
            <pc:sldMk cId="2786590804" sldId="314"/>
            <ac:picMk id="17" creationId="{D717CC61-63FD-936C-8B8D-5127458FB26F}"/>
          </ac:picMkLst>
        </pc:picChg>
        <pc:cxnChg chg="mod">
          <ac:chgData name="CLARA DI PIAZZA" userId="bd862384-123f-4ee2-aeda-536dfd36a613" providerId="ADAL" clId="{BB841FC7-4B66-466E-A9D5-766D5AB76D45}" dt="2022-11-10T16:02:49.749" v="636" actId="478"/>
          <ac:cxnSpMkLst>
            <pc:docMk/>
            <pc:sldMk cId="2786590804" sldId="314"/>
            <ac:cxnSpMk id="9" creationId="{4ADA1DEF-DD17-E3DF-DC40-6BEB4F8C37F8}"/>
          </ac:cxnSpMkLst>
        </pc:cxnChg>
        <pc:cxnChg chg="del mod">
          <ac:chgData name="CLARA DI PIAZZA" userId="bd862384-123f-4ee2-aeda-536dfd36a613" providerId="ADAL" clId="{BB841FC7-4B66-466E-A9D5-766D5AB76D45}" dt="2022-11-10T16:02:43.691" v="634" actId="478"/>
          <ac:cxnSpMkLst>
            <pc:docMk/>
            <pc:sldMk cId="2786590804" sldId="314"/>
            <ac:cxnSpMk id="14" creationId="{AD7DE5BB-D04F-33B9-008E-070A04C77EEA}"/>
          </ac:cxnSpMkLst>
        </pc:cxnChg>
        <pc:cxnChg chg="del mod">
          <ac:chgData name="CLARA DI PIAZZA" userId="bd862384-123f-4ee2-aeda-536dfd36a613" providerId="ADAL" clId="{BB841FC7-4B66-466E-A9D5-766D5AB76D45}" dt="2022-11-10T16:02:14.054" v="615" actId="478"/>
          <ac:cxnSpMkLst>
            <pc:docMk/>
            <pc:sldMk cId="2786590804" sldId="314"/>
            <ac:cxnSpMk id="21" creationId="{B3E6BC29-BB0E-B3C3-7454-346E7D5007CE}"/>
          </ac:cxnSpMkLst>
        </pc:cxnChg>
        <pc:cxnChg chg="del">
          <ac:chgData name="CLARA DI PIAZZA" userId="bd862384-123f-4ee2-aeda-536dfd36a613" providerId="ADAL" clId="{BB841FC7-4B66-466E-A9D5-766D5AB76D45}" dt="2022-11-10T16:02:07.396" v="613" actId="478"/>
          <ac:cxnSpMkLst>
            <pc:docMk/>
            <pc:sldMk cId="2786590804" sldId="314"/>
            <ac:cxnSpMk id="53" creationId="{EF0AB59F-BBA1-71D2-4F00-4EEF6264064C}"/>
          </ac:cxnSpMkLst>
        </pc:cxnChg>
      </pc:sldChg>
      <pc:sldChg chg="addSp delSp modSp add mod ord setBg">
        <pc:chgData name="CLARA DI PIAZZA" userId="bd862384-123f-4ee2-aeda-536dfd36a613" providerId="ADAL" clId="{BB841FC7-4B66-466E-A9D5-766D5AB76D45}" dt="2022-11-10T23:06:53.373" v="3938"/>
        <pc:sldMkLst>
          <pc:docMk/>
          <pc:sldMk cId="702964485" sldId="315"/>
        </pc:sldMkLst>
        <pc:spChg chg="mod">
          <ac:chgData name="CLARA DI PIAZZA" userId="bd862384-123f-4ee2-aeda-536dfd36a613" providerId="ADAL" clId="{BB841FC7-4B66-466E-A9D5-766D5AB76D45}" dt="2022-11-10T16:06:22.259" v="713" actId="1076"/>
          <ac:spMkLst>
            <pc:docMk/>
            <pc:sldMk cId="702964485" sldId="315"/>
            <ac:spMk id="2" creationId="{EE91955B-3E0E-A50F-3D98-0D88A0B26E2A}"/>
          </ac:spMkLst>
        </pc:spChg>
        <pc:spChg chg="del mod">
          <ac:chgData name="CLARA DI PIAZZA" userId="bd862384-123f-4ee2-aeda-536dfd36a613" providerId="ADAL" clId="{BB841FC7-4B66-466E-A9D5-766D5AB76D45}" dt="2022-11-10T16:05:36.257" v="706" actId="478"/>
          <ac:spMkLst>
            <pc:docMk/>
            <pc:sldMk cId="702964485" sldId="315"/>
            <ac:spMk id="5" creationId="{A8586B21-4130-7A9C-77A4-972AAEB8F6EA}"/>
          </ac:spMkLst>
        </pc:spChg>
        <pc:spChg chg="mod">
          <ac:chgData name="CLARA DI PIAZZA" userId="bd862384-123f-4ee2-aeda-536dfd36a613" providerId="ADAL" clId="{BB841FC7-4B66-466E-A9D5-766D5AB76D45}" dt="2022-11-10T16:35:54.283" v="1083" actId="1076"/>
          <ac:spMkLst>
            <pc:docMk/>
            <pc:sldMk cId="702964485" sldId="315"/>
            <ac:spMk id="8" creationId="{95EB69F0-BDBC-6071-5D47-CB81712F3DF9}"/>
          </ac:spMkLst>
        </pc:spChg>
        <pc:spChg chg="del">
          <ac:chgData name="CLARA DI PIAZZA" userId="bd862384-123f-4ee2-aeda-536dfd36a613" providerId="ADAL" clId="{BB841FC7-4B66-466E-A9D5-766D5AB76D45}" dt="2022-11-10T16:05:44.411" v="707" actId="478"/>
          <ac:spMkLst>
            <pc:docMk/>
            <pc:sldMk cId="702964485" sldId="315"/>
            <ac:spMk id="10" creationId="{B4526BB9-73A8-D936-FC66-162E42A1775F}"/>
          </ac:spMkLst>
        </pc:spChg>
        <pc:spChg chg="del">
          <ac:chgData name="CLARA DI PIAZZA" userId="bd862384-123f-4ee2-aeda-536dfd36a613" providerId="ADAL" clId="{BB841FC7-4B66-466E-A9D5-766D5AB76D45}" dt="2022-11-10T16:05:25.141" v="702" actId="478"/>
          <ac:spMkLst>
            <pc:docMk/>
            <pc:sldMk cId="702964485" sldId="315"/>
            <ac:spMk id="11" creationId="{2D50EAA9-7928-5DE2-022C-42962FDA4480}"/>
          </ac:spMkLst>
        </pc:spChg>
        <pc:spChg chg="mod">
          <ac:chgData name="CLARA DI PIAZZA" userId="bd862384-123f-4ee2-aeda-536dfd36a613" providerId="ADAL" clId="{BB841FC7-4B66-466E-A9D5-766D5AB76D45}" dt="2022-11-10T16:09:11.221" v="738"/>
          <ac:spMkLst>
            <pc:docMk/>
            <pc:sldMk cId="702964485" sldId="315"/>
            <ac:spMk id="12" creationId="{5C35D36F-FCBD-5E07-FF51-894319AFD805}"/>
          </ac:spMkLst>
        </pc:spChg>
        <pc:spChg chg="mod">
          <ac:chgData name="CLARA DI PIAZZA" userId="bd862384-123f-4ee2-aeda-536dfd36a613" providerId="ADAL" clId="{BB841FC7-4B66-466E-A9D5-766D5AB76D45}" dt="2022-11-10T16:09:11.221" v="738"/>
          <ac:spMkLst>
            <pc:docMk/>
            <pc:sldMk cId="702964485" sldId="315"/>
            <ac:spMk id="15" creationId="{ABC152D0-E637-6ECA-FEF8-19CAB89F26F8}"/>
          </ac:spMkLst>
        </pc:spChg>
        <pc:spChg chg="mod">
          <ac:chgData name="CLARA DI PIAZZA" userId="bd862384-123f-4ee2-aeda-536dfd36a613" providerId="ADAL" clId="{BB841FC7-4B66-466E-A9D5-766D5AB76D45}" dt="2022-11-10T16:06:17.165" v="711" actId="1076"/>
          <ac:spMkLst>
            <pc:docMk/>
            <pc:sldMk cId="702964485" sldId="315"/>
            <ac:spMk id="18" creationId="{3CBA8437-34F2-8FF0-C5FC-5E0AC36DC603}"/>
          </ac:spMkLst>
        </pc:spChg>
        <pc:spChg chg="mod">
          <ac:chgData name="CLARA DI PIAZZA" userId="bd862384-123f-4ee2-aeda-536dfd36a613" providerId="ADAL" clId="{BB841FC7-4B66-466E-A9D5-766D5AB76D45}" dt="2022-11-10T16:06:40.820" v="718" actId="1076"/>
          <ac:spMkLst>
            <pc:docMk/>
            <pc:sldMk cId="702964485" sldId="315"/>
            <ac:spMk id="19" creationId="{222F17A6-9DD5-A309-D4B2-BFB8721EF73A}"/>
          </ac:spMkLst>
        </pc:spChg>
        <pc:spChg chg="mod">
          <ac:chgData name="CLARA DI PIAZZA" userId="bd862384-123f-4ee2-aeda-536dfd36a613" providerId="ADAL" clId="{BB841FC7-4B66-466E-A9D5-766D5AB76D45}" dt="2022-11-10T16:06:19.492" v="712" actId="1076"/>
          <ac:spMkLst>
            <pc:docMk/>
            <pc:sldMk cId="702964485" sldId="315"/>
            <ac:spMk id="24" creationId="{9C10E238-2FAF-6EFE-AB56-E4B63908AFAE}"/>
          </ac:spMkLst>
        </pc:spChg>
        <pc:spChg chg="add del mod">
          <ac:chgData name="CLARA DI PIAZZA" userId="bd862384-123f-4ee2-aeda-536dfd36a613" providerId="ADAL" clId="{BB841FC7-4B66-466E-A9D5-766D5AB76D45}" dt="2022-11-10T16:09:27.833" v="741" actId="21"/>
          <ac:spMkLst>
            <pc:docMk/>
            <pc:sldMk cId="702964485" sldId="315"/>
            <ac:spMk id="25" creationId="{A0E25E26-9984-7804-4A94-DAB4E54AD6DA}"/>
          </ac:spMkLst>
        </pc:spChg>
        <pc:spChg chg="mod">
          <ac:chgData name="CLARA DI PIAZZA" userId="bd862384-123f-4ee2-aeda-536dfd36a613" providerId="ADAL" clId="{BB841FC7-4B66-466E-A9D5-766D5AB76D45}" dt="2022-11-10T16:06:50.372" v="721" actId="1076"/>
          <ac:spMkLst>
            <pc:docMk/>
            <pc:sldMk cId="702964485" sldId="315"/>
            <ac:spMk id="1060" creationId="{8BE72DDC-DF3C-3588-87D8-02C2BF608D98}"/>
          </ac:spMkLst>
        </pc:spChg>
        <pc:grpChg chg="add del mod">
          <ac:chgData name="CLARA DI PIAZZA" userId="bd862384-123f-4ee2-aeda-536dfd36a613" providerId="ADAL" clId="{BB841FC7-4B66-466E-A9D5-766D5AB76D45}" dt="2022-11-10T16:09:27.833" v="741" actId="21"/>
          <ac:grpSpMkLst>
            <pc:docMk/>
            <pc:sldMk cId="702964485" sldId="315"/>
            <ac:grpSpMk id="6" creationId="{A56F74AE-E419-117D-E806-DF78699A4829}"/>
          </ac:grpSpMkLst>
        </pc:grpChg>
        <pc:grpChg chg="mod">
          <ac:chgData name="CLARA DI PIAZZA" userId="bd862384-123f-4ee2-aeda-536dfd36a613" providerId="ADAL" clId="{BB841FC7-4B66-466E-A9D5-766D5AB76D45}" dt="2022-11-10T22:43:00.238" v="3443" actId="1076"/>
          <ac:grpSpMkLst>
            <pc:docMk/>
            <pc:sldMk cId="702964485" sldId="315"/>
            <ac:grpSpMk id="27" creationId="{820A6EC6-9C88-3F1B-0E40-8F039F275E4C}"/>
          </ac:grpSpMkLst>
        </pc:grpChg>
        <pc:grpChg chg="mod">
          <ac:chgData name="CLARA DI PIAZZA" userId="bd862384-123f-4ee2-aeda-536dfd36a613" providerId="ADAL" clId="{BB841FC7-4B66-466E-A9D5-766D5AB76D45}" dt="2022-11-10T16:06:29.948" v="715" actId="1076"/>
          <ac:grpSpMkLst>
            <pc:docMk/>
            <pc:sldMk cId="702964485" sldId="315"/>
            <ac:grpSpMk id="30" creationId="{8660EA13-8BAC-4993-82B2-3A51B3BC0728}"/>
          </ac:grpSpMkLst>
        </pc:grpChg>
        <pc:picChg chg="add mod">
          <ac:chgData name="CLARA DI PIAZZA" userId="bd862384-123f-4ee2-aeda-536dfd36a613" providerId="ADAL" clId="{BB841FC7-4B66-466E-A9D5-766D5AB76D45}" dt="2022-11-10T22:42:55.614" v="3442" actId="1076"/>
          <ac:picMkLst>
            <pc:docMk/>
            <pc:sldMk cId="702964485" sldId="315"/>
            <ac:picMk id="4" creationId="{3A3A2DDE-BD30-DDA6-A969-8422F46572B4}"/>
          </ac:picMkLst>
        </pc:picChg>
        <pc:picChg chg="del">
          <ac:chgData name="CLARA DI PIAZZA" userId="bd862384-123f-4ee2-aeda-536dfd36a613" providerId="ADAL" clId="{BB841FC7-4B66-466E-A9D5-766D5AB76D45}" dt="2022-11-10T15:59:50.583" v="543" actId="478"/>
          <ac:picMkLst>
            <pc:docMk/>
            <pc:sldMk cId="702964485" sldId="315"/>
            <ac:picMk id="17" creationId="{D717CC61-63FD-936C-8B8D-5127458FB26F}"/>
          </ac:picMkLst>
        </pc:picChg>
        <pc:cxnChg chg="mod">
          <ac:chgData name="CLARA DI PIAZZA" userId="bd862384-123f-4ee2-aeda-536dfd36a613" providerId="ADAL" clId="{BB841FC7-4B66-466E-A9D5-766D5AB76D45}" dt="2022-11-10T16:06:33.556" v="716" actId="1076"/>
          <ac:cxnSpMkLst>
            <pc:docMk/>
            <pc:sldMk cId="702964485" sldId="315"/>
            <ac:cxnSpMk id="9" creationId="{4ADA1DEF-DD17-E3DF-DC40-6BEB4F8C37F8}"/>
          </ac:cxnSpMkLst>
        </pc:cxnChg>
        <pc:cxnChg chg="mod">
          <ac:chgData name="CLARA DI PIAZZA" userId="bd862384-123f-4ee2-aeda-536dfd36a613" providerId="ADAL" clId="{BB841FC7-4B66-466E-A9D5-766D5AB76D45}" dt="2022-11-10T16:09:11.221" v="738"/>
          <ac:cxnSpMkLst>
            <pc:docMk/>
            <pc:sldMk cId="702964485" sldId="315"/>
            <ac:cxnSpMk id="13" creationId="{5E2505B0-B516-6D80-EF5E-AE08C9260D66}"/>
          </ac:cxnSpMkLst>
        </pc:cxnChg>
        <pc:cxnChg chg="del mod">
          <ac:chgData name="CLARA DI PIAZZA" userId="bd862384-123f-4ee2-aeda-536dfd36a613" providerId="ADAL" clId="{BB841FC7-4B66-466E-A9D5-766D5AB76D45}" dt="2022-11-10T16:05:32.079" v="704" actId="478"/>
          <ac:cxnSpMkLst>
            <pc:docMk/>
            <pc:sldMk cId="702964485" sldId="315"/>
            <ac:cxnSpMk id="14" creationId="{AD7DE5BB-D04F-33B9-008E-070A04C77EEA}"/>
          </ac:cxnSpMkLst>
        </pc:cxnChg>
        <pc:cxnChg chg="mod">
          <ac:chgData name="CLARA DI PIAZZA" userId="bd862384-123f-4ee2-aeda-536dfd36a613" providerId="ADAL" clId="{BB841FC7-4B66-466E-A9D5-766D5AB76D45}" dt="2022-11-10T16:05:25.141" v="702" actId="478"/>
          <ac:cxnSpMkLst>
            <pc:docMk/>
            <pc:sldMk cId="702964485" sldId="315"/>
            <ac:cxnSpMk id="21" creationId="{B3E6BC29-BB0E-B3C3-7454-346E7D5007CE}"/>
          </ac:cxnSpMkLst>
        </pc:cxnChg>
        <pc:cxnChg chg="add del mod">
          <ac:chgData name="CLARA DI PIAZZA" userId="bd862384-123f-4ee2-aeda-536dfd36a613" providerId="ADAL" clId="{BB841FC7-4B66-466E-A9D5-766D5AB76D45}" dt="2022-11-10T16:09:27.833" v="741" actId="21"/>
          <ac:cxnSpMkLst>
            <pc:docMk/>
            <pc:sldMk cId="702964485" sldId="315"/>
            <ac:cxnSpMk id="22" creationId="{F057F56A-204D-1A80-E7F8-F65F655945FB}"/>
          </ac:cxnSpMkLst>
        </pc:cxnChg>
        <pc:cxnChg chg="mod">
          <ac:chgData name="CLARA DI PIAZZA" userId="bd862384-123f-4ee2-aeda-536dfd36a613" providerId="ADAL" clId="{BB841FC7-4B66-466E-A9D5-766D5AB76D45}" dt="2022-11-10T16:06:43.635" v="719" actId="1076"/>
          <ac:cxnSpMkLst>
            <pc:docMk/>
            <pc:sldMk cId="702964485" sldId="315"/>
            <ac:cxnSpMk id="53" creationId="{EF0AB59F-BBA1-71D2-4F00-4EEF6264064C}"/>
          </ac:cxnSpMkLst>
        </pc:cxnChg>
      </pc:sldChg>
      <pc:sldChg chg="addSp delSp modSp add mod ord setBg">
        <pc:chgData name="CLARA DI PIAZZA" userId="bd862384-123f-4ee2-aeda-536dfd36a613" providerId="ADAL" clId="{BB841FC7-4B66-466E-A9D5-766D5AB76D45}" dt="2022-11-11T01:01:18.563" v="5031" actId="403"/>
        <pc:sldMkLst>
          <pc:docMk/>
          <pc:sldMk cId="4047647052" sldId="316"/>
        </pc:sldMkLst>
        <pc:spChg chg="add mod">
          <ac:chgData name="CLARA DI PIAZZA" userId="bd862384-123f-4ee2-aeda-536dfd36a613" providerId="ADAL" clId="{BB841FC7-4B66-466E-A9D5-766D5AB76D45}" dt="2022-11-10T16:11:52.092" v="811" actId="1076"/>
          <ac:spMkLst>
            <pc:docMk/>
            <pc:sldMk cId="4047647052" sldId="316"/>
            <ac:spMk id="5" creationId="{84603048-077C-DF55-7F90-60F9495CB74F}"/>
          </ac:spMkLst>
        </pc:spChg>
        <pc:spChg chg="mod">
          <ac:chgData name="CLARA DI PIAZZA" userId="bd862384-123f-4ee2-aeda-536dfd36a613" providerId="ADAL" clId="{BB841FC7-4B66-466E-A9D5-766D5AB76D45}" dt="2022-11-10T16:36:29.602" v="1093" actId="1076"/>
          <ac:spMkLst>
            <pc:docMk/>
            <pc:sldMk cId="4047647052" sldId="316"/>
            <ac:spMk id="8" creationId="{95EB69F0-BDBC-6071-5D47-CB81712F3DF9}"/>
          </ac:spMkLst>
        </pc:spChg>
        <pc:spChg chg="add mod">
          <ac:chgData name="CLARA DI PIAZZA" userId="bd862384-123f-4ee2-aeda-536dfd36a613" providerId="ADAL" clId="{BB841FC7-4B66-466E-A9D5-766D5AB76D45}" dt="2022-11-10T16:12:25.133" v="833" actId="14100"/>
          <ac:spMkLst>
            <pc:docMk/>
            <pc:sldMk cId="4047647052" sldId="316"/>
            <ac:spMk id="10" creationId="{6A111371-FC2C-6A66-8A6D-51432A659EB9}"/>
          </ac:spMkLst>
        </pc:spChg>
        <pc:spChg chg="add mod">
          <ac:chgData name="CLARA DI PIAZZA" userId="bd862384-123f-4ee2-aeda-536dfd36a613" providerId="ADAL" clId="{BB841FC7-4B66-466E-A9D5-766D5AB76D45}" dt="2022-11-10T16:12:34.653" v="835" actId="1076"/>
          <ac:spMkLst>
            <pc:docMk/>
            <pc:sldMk cId="4047647052" sldId="316"/>
            <ac:spMk id="12" creationId="{8908CAC6-D745-6785-2C3B-C9B27BF51B76}"/>
          </ac:spMkLst>
        </pc:spChg>
        <pc:spChg chg="add mod">
          <ac:chgData name="CLARA DI PIAZZA" userId="bd862384-123f-4ee2-aeda-536dfd36a613" providerId="ADAL" clId="{BB841FC7-4B66-466E-A9D5-766D5AB76D45}" dt="2022-11-10T16:13:00.908" v="860" actId="1076"/>
          <ac:spMkLst>
            <pc:docMk/>
            <pc:sldMk cId="4047647052" sldId="316"/>
            <ac:spMk id="14" creationId="{5BE73DFE-BCFD-2FD7-37D3-2AFBBBD91A94}"/>
          </ac:spMkLst>
        </pc:spChg>
        <pc:spChg chg="add mod">
          <ac:chgData name="CLARA DI PIAZZA" userId="bd862384-123f-4ee2-aeda-536dfd36a613" providerId="ADAL" clId="{BB841FC7-4B66-466E-A9D5-766D5AB76D45}" dt="2022-11-11T01:01:18.563" v="5031" actId="403"/>
          <ac:spMkLst>
            <pc:docMk/>
            <pc:sldMk cId="4047647052" sldId="316"/>
            <ac:spMk id="16" creationId="{9C6B06A9-E6A6-F146-3256-79FE7B9A533A}"/>
          </ac:spMkLst>
        </pc:spChg>
        <pc:spChg chg="del">
          <ac:chgData name="CLARA DI PIAZZA" userId="bd862384-123f-4ee2-aeda-536dfd36a613" providerId="ADAL" clId="{BB841FC7-4B66-466E-A9D5-766D5AB76D45}" dt="2022-11-10T16:08:59.933" v="737" actId="478"/>
          <ac:spMkLst>
            <pc:docMk/>
            <pc:sldMk cId="4047647052" sldId="316"/>
            <ac:spMk id="16" creationId="{E85F8BA5-A157-6945-A24C-67AC62EB4EFF}"/>
          </ac:spMkLst>
        </pc:spChg>
        <pc:spChg chg="mod">
          <ac:chgData name="CLARA DI PIAZZA" userId="bd862384-123f-4ee2-aeda-536dfd36a613" providerId="ADAL" clId="{BB841FC7-4B66-466E-A9D5-766D5AB76D45}" dt="2022-11-10T16:09:30.254" v="742"/>
          <ac:spMkLst>
            <pc:docMk/>
            <pc:sldMk cId="4047647052" sldId="316"/>
            <ac:spMk id="17" creationId="{10F3B3A0-286B-C809-9B6C-3707C57B4A45}"/>
          </ac:spMkLst>
        </pc:spChg>
        <pc:spChg chg="mod">
          <ac:chgData name="CLARA DI PIAZZA" userId="bd862384-123f-4ee2-aeda-536dfd36a613" providerId="ADAL" clId="{BB841FC7-4B66-466E-A9D5-766D5AB76D45}" dt="2022-11-10T16:03:26.916" v="655" actId="1076"/>
          <ac:spMkLst>
            <pc:docMk/>
            <pc:sldMk cId="4047647052" sldId="316"/>
            <ac:spMk id="18" creationId="{3CBA8437-34F2-8FF0-C5FC-5E0AC36DC603}"/>
          </ac:spMkLst>
        </pc:spChg>
        <pc:spChg chg="mod">
          <ac:chgData name="CLARA DI PIAZZA" userId="bd862384-123f-4ee2-aeda-536dfd36a613" providerId="ADAL" clId="{BB841FC7-4B66-466E-A9D5-766D5AB76D45}" dt="2022-11-10T16:09:30.254" v="742"/>
          <ac:spMkLst>
            <pc:docMk/>
            <pc:sldMk cId="4047647052" sldId="316"/>
            <ac:spMk id="25" creationId="{9368EB8B-1198-AE98-DD96-8EA688A1379A}"/>
          </ac:spMkLst>
        </pc:spChg>
        <pc:spChg chg="del mod">
          <ac:chgData name="CLARA DI PIAZZA" userId="bd862384-123f-4ee2-aeda-536dfd36a613" providerId="ADAL" clId="{BB841FC7-4B66-466E-A9D5-766D5AB76D45}" dt="2022-11-10T16:08:51.815" v="735" actId="478"/>
          <ac:spMkLst>
            <pc:docMk/>
            <pc:sldMk cId="4047647052" sldId="316"/>
            <ac:spMk id="26" creationId="{364B435D-2907-F63D-0737-21F025FEBF13}"/>
          </ac:spMkLst>
        </pc:spChg>
        <pc:spChg chg="mod">
          <ac:chgData name="CLARA DI PIAZZA" userId="bd862384-123f-4ee2-aeda-536dfd36a613" providerId="ADAL" clId="{BB841FC7-4B66-466E-A9D5-766D5AB76D45}" dt="2022-11-11T01:01:14.139" v="5030" actId="403"/>
          <ac:spMkLst>
            <pc:docMk/>
            <pc:sldMk cId="4047647052" sldId="316"/>
            <ac:spMk id="26" creationId="{C999A618-FCB0-4F9B-54C8-F7D4C121F460}"/>
          </ac:spMkLst>
        </pc:spChg>
        <pc:spChg chg="del">
          <ac:chgData name="CLARA DI PIAZZA" userId="bd862384-123f-4ee2-aeda-536dfd36a613" providerId="ADAL" clId="{BB841FC7-4B66-466E-A9D5-766D5AB76D45}" dt="2022-11-10T16:08:56.425" v="736" actId="478"/>
          <ac:spMkLst>
            <pc:docMk/>
            <pc:sldMk cId="4047647052" sldId="316"/>
            <ac:spMk id="28" creationId="{C81C3F4F-44BE-147A-24A9-B89631A263A8}"/>
          </ac:spMkLst>
        </pc:spChg>
        <pc:spChg chg="add mod">
          <ac:chgData name="CLARA DI PIAZZA" userId="bd862384-123f-4ee2-aeda-536dfd36a613" providerId="ADAL" clId="{BB841FC7-4B66-466E-A9D5-766D5AB76D45}" dt="2022-11-10T16:11:41.764" v="809" actId="1076"/>
          <ac:spMkLst>
            <pc:docMk/>
            <pc:sldMk cId="4047647052" sldId="316"/>
            <ac:spMk id="29" creationId="{5C358A1C-5918-D6A2-B025-A272CEAA6815}"/>
          </ac:spMkLst>
        </pc:spChg>
        <pc:spChg chg="add mod">
          <ac:chgData name="CLARA DI PIAZZA" userId="bd862384-123f-4ee2-aeda-536dfd36a613" providerId="ADAL" clId="{BB841FC7-4B66-466E-A9D5-766D5AB76D45}" dt="2022-11-10T16:11:57.476" v="813" actId="1076"/>
          <ac:spMkLst>
            <pc:docMk/>
            <pc:sldMk cId="4047647052" sldId="316"/>
            <ac:spMk id="31" creationId="{E1903393-B7C1-0DFA-0454-EB6675CE2054}"/>
          </ac:spMkLst>
        </pc:spChg>
        <pc:spChg chg="add mod">
          <ac:chgData name="CLARA DI PIAZZA" userId="bd862384-123f-4ee2-aeda-536dfd36a613" providerId="ADAL" clId="{BB841FC7-4B66-466E-A9D5-766D5AB76D45}" dt="2022-11-10T16:13:14.699" v="862" actId="1076"/>
          <ac:spMkLst>
            <pc:docMk/>
            <pc:sldMk cId="4047647052" sldId="316"/>
            <ac:spMk id="32" creationId="{1FE16B70-CE23-398E-2645-36C69A07BC66}"/>
          </ac:spMkLst>
        </pc:spChg>
        <pc:spChg chg="add mod">
          <ac:chgData name="CLARA DI PIAZZA" userId="bd862384-123f-4ee2-aeda-536dfd36a613" providerId="ADAL" clId="{BB841FC7-4B66-466E-A9D5-766D5AB76D45}" dt="2022-11-10T16:12:01.060" v="815" actId="1076"/>
          <ac:spMkLst>
            <pc:docMk/>
            <pc:sldMk cId="4047647052" sldId="316"/>
            <ac:spMk id="33" creationId="{673338A3-53EF-AA75-077C-DAA4F1AA01D6}"/>
          </ac:spMkLst>
        </pc:spChg>
        <pc:spChg chg="mod">
          <ac:chgData name="CLARA DI PIAZZA" userId="bd862384-123f-4ee2-aeda-536dfd36a613" providerId="ADAL" clId="{BB841FC7-4B66-466E-A9D5-766D5AB76D45}" dt="2022-11-10T22:50:27.453" v="3537" actId="554"/>
          <ac:spMkLst>
            <pc:docMk/>
            <pc:sldMk cId="4047647052" sldId="316"/>
            <ac:spMk id="57" creationId="{BCD62950-C42E-920E-C61B-D2984EEAE379}"/>
          </ac:spMkLst>
        </pc:spChg>
        <pc:spChg chg="del mod">
          <ac:chgData name="CLARA DI PIAZZA" userId="bd862384-123f-4ee2-aeda-536dfd36a613" providerId="ADAL" clId="{BB841FC7-4B66-466E-A9D5-766D5AB76D45}" dt="2022-11-10T22:45:14.117" v="3464" actId="478"/>
          <ac:spMkLst>
            <pc:docMk/>
            <pc:sldMk cId="4047647052" sldId="316"/>
            <ac:spMk id="60" creationId="{CFE049AB-365F-A255-DF5B-CA1E3EB208F8}"/>
          </ac:spMkLst>
        </pc:spChg>
        <pc:spChg chg="mod">
          <ac:chgData name="CLARA DI PIAZZA" userId="bd862384-123f-4ee2-aeda-536dfd36a613" providerId="ADAL" clId="{BB841FC7-4B66-466E-A9D5-766D5AB76D45}" dt="2022-11-10T22:50:38.765" v="3539" actId="1076"/>
          <ac:spMkLst>
            <pc:docMk/>
            <pc:sldMk cId="4047647052" sldId="316"/>
            <ac:spMk id="61" creationId="{5025A2B1-29C2-11DB-7BF6-EB64A2290583}"/>
          </ac:spMkLst>
        </pc:spChg>
        <pc:spChg chg="mod">
          <ac:chgData name="CLARA DI PIAZZA" userId="bd862384-123f-4ee2-aeda-536dfd36a613" providerId="ADAL" clId="{BB841FC7-4B66-466E-A9D5-766D5AB76D45}" dt="2022-11-10T22:50:27.453" v="3537" actId="554"/>
          <ac:spMkLst>
            <pc:docMk/>
            <pc:sldMk cId="4047647052" sldId="316"/>
            <ac:spMk id="62" creationId="{CAB1E2A4-043D-63F6-3AE2-C8719136A750}"/>
          </ac:spMkLst>
        </pc:spChg>
        <pc:spChg chg="mod">
          <ac:chgData name="CLARA DI PIAZZA" userId="bd862384-123f-4ee2-aeda-536dfd36a613" providerId="ADAL" clId="{BB841FC7-4B66-466E-A9D5-766D5AB76D45}" dt="2022-11-10T22:50:27.453" v="3537" actId="554"/>
          <ac:spMkLst>
            <pc:docMk/>
            <pc:sldMk cId="4047647052" sldId="316"/>
            <ac:spMk id="63" creationId="{95525E57-C0CC-E3D1-6E72-B407DCFA17BD}"/>
          </ac:spMkLst>
        </pc:spChg>
        <pc:spChg chg="del mod">
          <ac:chgData name="CLARA DI PIAZZA" userId="bd862384-123f-4ee2-aeda-536dfd36a613" providerId="ADAL" clId="{BB841FC7-4B66-466E-A9D5-766D5AB76D45}" dt="2022-11-10T22:47:31.305" v="3497" actId="478"/>
          <ac:spMkLst>
            <pc:docMk/>
            <pc:sldMk cId="4047647052" sldId="316"/>
            <ac:spMk id="1025" creationId="{8AB2447A-723C-83D4-5F0A-BFBA0E4A5ED8}"/>
          </ac:spMkLst>
        </pc:spChg>
        <pc:spChg chg="mod">
          <ac:chgData name="CLARA DI PIAZZA" userId="bd862384-123f-4ee2-aeda-536dfd36a613" providerId="ADAL" clId="{BB841FC7-4B66-466E-A9D5-766D5AB76D45}" dt="2022-11-10T22:50:27.453" v="3537" actId="554"/>
          <ac:spMkLst>
            <pc:docMk/>
            <pc:sldMk cId="4047647052" sldId="316"/>
            <ac:spMk id="1026" creationId="{BF057D49-9DB5-038E-0C64-C97E2AFE391C}"/>
          </ac:spMkLst>
        </pc:spChg>
        <pc:spChg chg="del">
          <ac:chgData name="CLARA DI PIAZZA" userId="bd862384-123f-4ee2-aeda-536dfd36a613" providerId="ADAL" clId="{BB841FC7-4B66-466E-A9D5-766D5AB76D45}" dt="2022-11-10T22:47:27.118" v="3496" actId="478"/>
          <ac:spMkLst>
            <pc:docMk/>
            <pc:sldMk cId="4047647052" sldId="316"/>
            <ac:spMk id="1028" creationId="{C5373FA4-0514-EF7B-3B7C-60275E72BC6D}"/>
          </ac:spMkLst>
        </pc:spChg>
        <pc:spChg chg="del">
          <ac:chgData name="CLARA DI PIAZZA" userId="bd862384-123f-4ee2-aeda-536dfd36a613" providerId="ADAL" clId="{BB841FC7-4B66-466E-A9D5-766D5AB76D45}" dt="2022-11-10T22:47:01.059" v="3488" actId="478"/>
          <ac:spMkLst>
            <pc:docMk/>
            <pc:sldMk cId="4047647052" sldId="316"/>
            <ac:spMk id="1029" creationId="{800EC516-62E6-0820-0D04-9AFE7B28AA7F}"/>
          </ac:spMkLst>
        </pc:spChg>
        <pc:spChg chg="del">
          <ac:chgData name="CLARA DI PIAZZA" userId="bd862384-123f-4ee2-aeda-536dfd36a613" providerId="ADAL" clId="{BB841FC7-4B66-466E-A9D5-766D5AB76D45}" dt="2022-11-10T22:47:14.653" v="3492" actId="478"/>
          <ac:spMkLst>
            <pc:docMk/>
            <pc:sldMk cId="4047647052" sldId="316"/>
            <ac:spMk id="1031" creationId="{B60179A1-5D3D-FED4-75ED-A0A63033D16E}"/>
          </ac:spMkLst>
        </pc:spChg>
        <pc:spChg chg="add del mod">
          <ac:chgData name="CLARA DI PIAZZA" userId="bd862384-123f-4ee2-aeda-536dfd36a613" providerId="ADAL" clId="{BB841FC7-4B66-466E-A9D5-766D5AB76D45}" dt="2022-11-10T22:47:09.408" v="3490" actId="478"/>
          <ac:spMkLst>
            <pc:docMk/>
            <pc:sldMk cId="4047647052" sldId="316"/>
            <ac:spMk id="1035" creationId="{DA40EA96-CA85-2653-DFA3-2373AAEBEDF8}"/>
          </ac:spMkLst>
        </pc:spChg>
        <pc:spChg chg="add mod">
          <ac:chgData name="CLARA DI PIAZZA" userId="bd862384-123f-4ee2-aeda-536dfd36a613" providerId="ADAL" clId="{BB841FC7-4B66-466E-A9D5-766D5AB76D45}" dt="2022-11-10T22:49:36.885" v="3526" actId="1076"/>
          <ac:spMkLst>
            <pc:docMk/>
            <pc:sldMk cId="4047647052" sldId="316"/>
            <ac:spMk id="1040" creationId="{A0BD86D8-CE8D-FA57-940E-DA2731AB90B0}"/>
          </ac:spMkLst>
        </pc:spChg>
        <pc:spChg chg="add mod">
          <ac:chgData name="CLARA DI PIAZZA" userId="bd862384-123f-4ee2-aeda-536dfd36a613" providerId="ADAL" clId="{BB841FC7-4B66-466E-A9D5-766D5AB76D45}" dt="2022-11-10T22:49:43.446" v="3528" actId="1076"/>
          <ac:spMkLst>
            <pc:docMk/>
            <pc:sldMk cId="4047647052" sldId="316"/>
            <ac:spMk id="1042" creationId="{DD9F2F56-FD9F-40EE-E549-78771E2092B5}"/>
          </ac:spMkLst>
        </pc:spChg>
        <pc:spChg chg="add mod">
          <ac:chgData name="CLARA DI PIAZZA" userId="bd862384-123f-4ee2-aeda-536dfd36a613" providerId="ADAL" clId="{BB841FC7-4B66-466E-A9D5-766D5AB76D45}" dt="2022-11-10T22:49:54.182" v="3530" actId="1076"/>
          <ac:spMkLst>
            <pc:docMk/>
            <pc:sldMk cId="4047647052" sldId="316"/>
            <ac:spMk id="1043" creationId="{62A260B8-254B-4337-B5DA-E5F7CE3ECBEF}"/>
          </ac:spMkLst>
        </pc:spChg>
        <pc:spChg chg="add mod">
          <ac:chgData name="CLARA DI PIAZZA" userId="bd862384-123f-4ee2-aeda-536dfd36a613" providerId="ADAL" clId="{BB841FC7-4B66-466E-A9D5-766D5AB76D45}" dt="2022-11-10T22:50:31.582" v="3538" actId="1076"/>
          <ac:spMkLst>
            <pc:docMk/>
            <pc:sldMk cId="4047647052" sldId="316"/>
            <ac:spMk id="1045" creationId="{4D53A982-3F96-A296-5768-5F8CEF62F4C9}"/>
          </ac:spMkLst>
        </pc:spChg>
        <pc:spChg chg="add mod">
          <ac:chgData name="CLARA DI PIAZZA" userId="bd862384-123f-4ee2-aeda-536dfd36a613" providerId="ADAL" clId="{BB841FC7-4B66-466E-A9D5-766D5AB76D45}" dt="2022-11-10T22:52:43.380" v="3542" actId="207"/>
          <ac:spMkLst>
            <pc:docMk/>
            <pc:sldMk cId="4047647052" sldId="316"/>
            <ac:spMk id="1048" creationId="{2C467ABB-FFA2-3407-4F79-F3E057C7EA95}"/>
          </ac:spMkLst>
        </pc:spChg>
        <pc:grpChg chg="add mod">
          <ac:chgData name="CLARA DI PIAZZA" userId="bd862384-123f-4ee2-aeda-536dfd36a613" providerId="ADAL" clId="{BB841FC7-4B66-466E-A9D5-766D5AB76D45}" dt="2022-11-10T16:09:33.869" v="743" actId="1076"/>
          <ac:grpSpMkLst>
            <pc:docMk/>
            <pc:sldMk cId="4047647052" sldId="316"/>
            <ac:grpSpMk id="15" creationId="{BE663647-25CD-8143-6049-08AF46D00BBA}"/>
          </ac:grpSpMkLst>
        </pc:grpChg>
        <pc:grpChg chg="del">
          <ac:chgData name="CLARA DI PIAZZA" userId="bd862384-123f-4ee2-aeda-536dfd36a613" providerId="ADAL" clId="{BB841FC7-4B66-466E-A9D5-766D5AB76D45}" dt="2022-11-10T16:08:47.327" v="732" actId="478"/>
          <ac:grpSpMkLst>
            <pc:docMk/>
            <pc:sldMk cId="4047647052" sldId="316"/>
            <ac:grpSpMk id="40" creationId="{00962D74-BD1B-8642-1E1A-1D3732306EB7}"/>
          </ac:grpSpMkLst>
        </pc:grpChg>
        <pc:grpChg chg="add del mod">
          <ac:chgData name="CLARA DI PIAZZA" userId="bd862384-123f-4ee2-aeda-536dfd36a613" providerId="ADAL" clId="{BB841FC7-4B66-466E-A9D5-766D5AB76D45}" dt="2022-11-10T22:49:29.837" v="3524" actId="1076"/>
          <ac:grpSpMkLst>
            <pc:docMk/>
            <pc:sldMk cId="4047647052" sldId="316"/>
            <ac:grpSpMk id="55" creationId="{BD936BAA-EBB3-912D-B4E0-68A20F170746}"/>
          </ac:grpSpMkLst>
        </pc:grpChg>
        <pc:grpChg chg="del">
          <ac:chgData name="CLARA DI PIAZZA" userId="bd862384-123f-4ee2-aeda-536dfd36a613" providerId="ADAL" clId="{BB841FC7-4B66-466E-A9D5-766D5AB76D45}" dt="2022-11-10T22:47:14.653" v="3492" actId="478"/>
          <ac:grpSpMkLst>
            <pc:docMk/>
            <pc:sldMk cId="4047647052" sldId="316"/>
            <ac:grpSpMk id="58" creationId="{AAD25176-09B7-2DFF-D115-36A5EB7CB522}"/>
          </ac:grpSpMkLst>
        </pc:grpChg>
        <pc:grpChg chg="del">
          <ac:chgData name="CLARA DI PIAZZA" userId="bd862384-123f-4ee2-aeda-536dfd36a613" providerId="ADAL" clId="{BB841FC7-4B66-466E-A9D5-766D5AB76D45}" dt="2022-11-10T16:08:45.466" v="731" actId="478"/>
          <ac:grpSpMkLst>
            <pc:docMk/>
            <pc:sldMk cId="4047647052" sldId="316"/>
            <ac:grpSpMk id="1043" creationId="{83838A25-7CFA-EC6D-21DE-7EC7047C0A86}"/>
          </ac:grpSpMkLst>
        </pc:grpChg>
        <pc:grpChg chg="del">
          <ac:chgData name="CLARA DI PIAZZA" userId="bd862384-123f-4ee2-aeda-536dfd36a613" providerId="ADAL" clId="{BB841FC7-4B66-466E-A9D5-766D5AB76D45}" dt="2022-11-10T16:08:48.765" v="733" actId="478"/>
          <ac:grpSpMkLst>
            <pc:docMk/>
            <pc:sldMk cId="4047647052" sldId="316"/>
            <ac:grpSpMk id="1053" creationId="{8180997C-6E54-3B8D-BA03-79E550C22F02}"/>
          </ac:grpSpMkLst>
        </pc:grpChg>
        <pc:picChg chg="del">
          <ac:chgData name="CLARA DI PIAZZA" userId="bd862384-123f-4ee2-aeda-536dfd36a613" providerId="ADAL" clId="{BB841FC7-4B66-466E-A9D5-766D5AB76D45}" dt="2022-11-10T16:00:18.680" v="555" actId="478"/>
          <ac:picMkLst>
            <pc:docMk/>
            <pc:sldMk cId="4047647052" sldId="316"/>
            <ac:picMk id="4" creationId="{3A3A2DDE-BD30-DDA6-A969-8422F46572B4}"/>
          </ac:picMkLst>
        </pc:picChg>
        <pc:picChg chg="add mod">
          <ac:chgData name="CLARA DI PIAZZA" userId="bd862384-123f-4ee2-aeda-536dfd36a613" providerId="ADAL" clId="{BB841FC7-4B66-466E-A9D5-766D5AB76D45}" dt="2022-11-10T16:36:46.243" v="1096" actId="1076"/>
          <ac:picMkLst>
            <pc:docMk/>
            <pc:sldMk cId="4047647052" sldId="316"/>
            <ac:picMk id="6" creationId="{021C588A-5177-DC70-A265-A2CA327E2F8D}"/>
          </ac:picMkLst>
        </pc:picChg>
        <pc:picChg chg="add mod">
          <ac:chgData name="CLARA DI PIAZZA" userId="bd862384-123f-4ee2-aeda-536dfd36a613" providerId="ADAL" clId="{BB841FC7-4B66-466E-A9D5-766D5AB76D45}" dt="2022-11-10T16:08:40.308" v="729" actId="1076"/>
          <ac:picMkLst>
            <pc:docMk/>
            <pc:sldMk cId="4047647052" sldId="316"/>
            <ac:picMk id="13" creationId="{6C4CE765-A23A-FD2E-0F35-544C734CE0B3}"/>
          </ac:picMkLst>
        </pc:picChg>
        <pc:picChg chg="mod">
          <ac:chgData name="CLARA DI PIAZZA" userId="bd862384-123f-4ee2-aeda-536dfd36a613" providerId="ADAL" clId="{BB841FC7-4B66-466E-A9D5-766D5AB76D45}" dt="2022-11-10T16:36:38.259" v="1094" actId="1076"/>
          <ac:picMkLst>
            <pc:docMk/>
            <pc:sldMk cId="4047647052" sldId="316"/>
            <ac:picMk id="54" creationId="{472ECEDB-37F0-6DBB-E4E2-9896C44A395E}"/>
          </ac:picMkLst>
        </pc:picChg>
        <pc:cxnChg chg="add mod">
          <ac:chgData name="CLARA DI PIAZZA" userId="bd862384-123f-4ee2-aeda-536dfd36a613" providerId="ADAL" clId="{BB841FC7-4B66-466E-A9D5-766D5AB76D45}" dt="2022-11-10T16:11:52.092" v="811" actId="1076"/>
          <ac:cxnSpMkLst>
            <pc:docMk/>
            <pc:sldMk cId="4047647052" sldId="316"/>
            <ac:cxnSpMk id="4" creationId="{B04643E2-8739-7558-5BC5-84D12A5583F0}"/>
          </ac:cxnSpMkLst>
        </pc:cxnChg>
        <pc:cxnChg chg="add mod">
          <ac:chgData name="CLARA DI PIAZZA" userId="bd862384-123f-4ee2-aeda-536dfd36a613" providerId="ADAL" clId="{BB841FC7-4B66-466E-A9D5-766D5AB76D45}" dt="2022-11-10T16:12:34.653" v="835" actId="1076"/>
          <ac:cxnSpMkLst>
            <pc:docMk/>
            <pc:sldMk cId="4047647052" sldId="316"/>
            <ac:cxnSpMk id="11" creationId="{C2A43DC8-F599-6A22-A6AF-C3E0B6BF07CB}"/>
          </ac:cxnSpMkLst>
        </pc:cxnChg>
        <pc:cxnChg chg="mod">
          <ac:chgData name="CLARA DI PIAZZA" userId="bd862384-123f-4ee2-aeda-536dfd36a613" providerId="ADAL" clId="{BB841FC7-4B66-466E-A9D5-766D5AB76D45}" dt="2022-11-10T16:09:30.254" v="742"/>
          <ac:cxnSpMkLst>
            <pc:docMk/>
            <pc:sldMk cId="4047647052" sldId="316"/>
            <ac:cxnSpMk id="22" creationId="{6B8CA160-27CC-62CB-1E3A-2469E42C4B5D}"/>
          </ac:cxnSpMkLst>
        </pc:cxnChg>
        <pc:cxnChg chg="add mod">
          <ac:chgData name="CLARA DI PIAZZA" userId="bd862384-123f-4ee2-aeda-536dfd36a613" providerId="ADAL" clId="{BB841FC7-4B66-466E-A9D5-766D5AB76D45}" dt="2022-11-10T16:09:33.869" v="743" actId="1076"/>
          <ac:cxnSpMkLst>
            <pc:docMk/>
            <pc:sldMk cId="4047647052" sldId="316"/>
            <ac:cxnSpMk id="27" creationId="{08BB670F-EFEF-9635-D935-9C5B9B6DAAC8}"/>
          </ac:cxnSpMkLst>
        </pc:cxnChg>
        <pc:cxnChg chg="add del mod">
          <ac:chgData name="CLARA DI PIAZZA" userId="bd862384-123f-4ee2-aeda-536dfd36a613" providerId="ADAL" clId="{BB841FC7-4B66-466E-A9D5-766D5AB76D45}" dt="2022-11-10T22:45:18.657" v="3466" actId="478"/>
          <ac:cxnSpMkLst>
            <pc:docMk/>
            <pc:sldMk cId="4047647052" sldId="316"/>
            <ac:cxnSpMk id="35" creationId="{BC283B6F-A027-573B-B9C6-9A99C5CA0E48}"/>
          </ac:cxnSpMkLst>
        </pc:cxnChg>
        <pc:cxnChg chg="mod">
          <ac:chgData name="CLARA DI PIAZZA" userId="bd862384-123f-4ee2-aeda-536dfd36a613" providerId="ADAL" clId="{BB841FC7-4B66-466E-A9D5-766D5AB76D45}" dt="2022-11-10T16:08:47.327" v="732" actId="478"/>
          <ac:cxnSpMkLst>
            <pc:docMk/>
            <pc:sldMk cId="4047647052" sldId="316"/>
            <ac:cxnSpMk id="44" creationId="{180DDE49-5802-5A33-3E9E-AFE7627F96DB}"/>
          </ac:cxnSpMkLst>
        </pc:cxnChg>
        <pc:cxnChg chg="del mod">
          <ac:chgData name="CLARA DI PIAZZA" userId="bd862384-123f-4ee2-aeda-536dfd36a613" providerId="ADAL" clId="{BB841FC7-4B66-466E-A9D5-766D5AB76D45}" dt="2022-11-10T22:47:12.202" v="3491" actId="478"/>
          <ac:cxnSpMkLst>
            <pc:docMk/>
            <pc:sldMk cId="4047647052" sldId="316"/>
            <ac:cxnSpMk id="59" creationId="{2EB80B60-26D2-3B5B-0320-D25DDC041B1F}"/>
          </ac:cxnSpMkLst>
        </pc:cxnChg>
        <pc:cxnChg chg="del mod">
          <ac:chgData name="CLARA DI PIAZZA" userId="bd862384-123f-4ee2-aeda-536dfd36a613" providerId="ADAL" clId="{BB841FC7-4B66-466E-A9D5-766D5AB76D45}" dt="2022-11-10T22:44:11.532" v="3454" actId="478"/>
          <ac:cxnSpMkLst>
            <pc:docMk/>
            <pc:sldMk cId="4047647052" sldId="316"/>
            <ac:cxnSpMk id="1024" creationId="{E0192338-573F-20EC-8AB1-973072337157}"/>
          </ac:cxnSpMkLst>
        </pc:cxnChg>
        <pc:cxnChg chg="del mod">
          <ac:chgData name="CLARA DI PIAZZA" userId="bd862384-123f-4ee2-aeda-536dfd36a613" providerId="ADAL" clId="{BB841FC7-4B66-466E-A9D5-766D5AB76D45}" dt="2022-11-10T22:43:40.426" v="3448" actId="478"/>
          <ac:cxnSpMkLst>
            <pc:docMk/>
            <pc:sldMk cId="4047647052" sldId="316"/>
            <ac:cxnSpMk id="1027" creationId="{7C00578E-B59E-4A46-26CA-9061068F44A5}"/>
          </ac:cxnSpMkLst>
        </pc:cxnChg>
        <pc:cxnChg chg="del">
          <ac:chgData name="CLARA DI PIAZZA" userId="bd862384-123f-4ee2-aeda-536dfd36a613" providerId="ADAL" clId="{BB841FC7-4B66-466E-A9D5-766D5AB76D45}" dt="2022-11-10T22:47:16.555" v="3493" actId="478"/>
          <ac:cxnSpMkLst>
            <pc:docMk/>
            <pc:sldMk cId="4047647052" sldId="316"/>
            <ac:cxnSpMk id="1030" creationId="{63505670-A8F8-F29D-F874-940E95F06638}"/>
          </ac:cxnSpMkLst>
        </pc:cxnChg>
        <pc:cxnChg chg="add del mod">
          <ac:chgData name="CLARA DI PIAZZA" userId="bd862384-123f-4ee2-aeda-536dfd36a613" providerId="ADAL" clId="{BB841FC7-4B66-466E-A9D5-766D5AB76D45}" dt="2022-11-10T22:45:16.018" v="3465" actId="478"/>
          <ac:cxnSpMkLst>
            <pc:docMk/>
            <pc:sldMk cId="4047647052" sldId="316"/>
            <ac:cxnSpMk id="1032" creationId="{C9DE1F63-626A-B0D4-49A9-B93B4154011C}"/>
          </ac:cxnSpMkLst>
        </pc:cxnChg>
        <pc:cxnChg chg="add del mod">
          <ac:chgData name="CLARA DI PIAZZA" userId="bd862384-123f-4ee2-aeda-536dfd36a613" providerId="ADAL" clId="{BB841FC7-4B66-466E-A9D5-766D5AB76D45}" dt="2022-11-10T22:47:19.220" v="3494" actId="478"/>
          <ac:cxnSpMkLst>
            <pc:docMk/>
            <pc:sldMk cId="4047647052" sldId="316"/>
            <ac:cxnSpMk id="1037" creationId="{BB1037C2-B2C2-F761-617B-D0980FA7316A}"/>
          </ac:cxnSpMkLst>
        </pc:cxnChg>
        <pc:cxnChg chg="add del mod">
          <ac:chgData name="CLARA DI PIAZZA" userId="bd862384-123f-4ee2-aeda-536dfd36a613" providerId="ADAL" clId="{BB841FC7-4B66-466E-A9D5-766D5AB76D45}" dt="2022-11-10T22:47:19.220" v="3494" actId="478"/>
          <ac:cxnSpMkLst>
            <pc:docMk/>
            <pc:sldMk cId="4047647052" sldId="316"/>
            <ac:cxnSpMk id="1039" creationId="{E2446C49-5892-D327-13A6-C47E1D0F0CA5}"/>
          </ac:cxnSpMkLst>
        </pc:cxnChg>
        <pc:cxnChg chg="add mod">
          <ac:chgData name="CLARA DI PIAZZA" userId="bd862384-123f-4ee2-aeda-536dfd36a613" providerId="ADAL" clId="{BB841FC7-4B66-466E-A9D5-766D5AB76D45}" dt="2022-11-10T22:49:40.077" v="3527" actId="1076"/>
          <ac:cxnSpMkLst>
            <pc:docMk/>
            <pc:sldMk cId="4047647052" sldId="316"/>
            <ac:cxnSpMk id="1041" creationId="{88DA8009-70BE-2665-F64A-B4DBDC4EACB0}"/>
          </ac:cxnSpMkLst>
        </pc:cxnChg>
        <pc:cxnChg chg="add mod">
          <ac:chgData name="CLARA DI PIAZZA" userId="bd862384-123f-4ee2-aeda-536dfd36a613" providerId="ADAL" clId="{BB841FC7-4B66-466E-A9D5-766D5AB76D45}" dt="2022-11-10T22:49:46.870" v="3529" actId="1076"/>
          <ac:cxnSpMkLst>
            <pc:docMk/>
            <pc:sldMk cId="4047647052" sldId="316"/>
            <ac:cxnSpMk id="1044" creationId="{C049448A-7E34-10CA-51FD-9036B844485A}"/>
          </ac:cxnSpMkLst>
        </pc:cxnChg>
        <pc:cxnChg chg="mod">
          <ac:chgData name="CLARA DI PIAZZA" userId="bd862384-123f-4ee2-aeda-536dfd36a613" providerId="ADAL" clId="{BB841FC7-4B66-466E-A9D5-766D5AB76D45}" dt="2022-11-10T16:08:45.466" v="731" actId="478"/>
          <ac:cxnSpMkLst>
            <pc:docMk/>
            <pc:sldMk cId="4047647052" sldId="316"/>
            <ac:cxnSpMk id="1045" creationId="{61D6E313-511C-FC69-157C-044DA2F22FF5}"/>
          </ac:cxnSpMkLst>
        </pc:cxnChg>
        <pc:cxnChg chg="add mod">
          <ac:chgData name="CLARA DI PIAZZA" userId="bd862384-123f-4ee2-aeda-536dfd36a613" providerId="ADAL" clId="{BB841FC7-4B66-466E-A9D5-766D5AB76D45}" dt="2022-11-10T22:50:01.023" v="3532" actId="1076"/>
          <ac:cxnSpMkLst>
            <pc:docMk/>
            <pc:sldMk cId="4047647052" sldId="316"/>
            <ac:cxnSpMk id="1046" creationId="{56477375-7D13-A775-B24C-2CEF14474763}"/>
          </ac:cxnSpMkLst>
        </pc:cxnChg>
        <pc:cxnChg chg="mod">
          <ac:chgData name="CLARA DI PIAZZA" userId="bd862384-123f-4ee2-aeda-536dfd36a613" providerId="ADAL" clId="{BB841FC7-4B66-466E-A9D5-766D5AB76D45}" dt="2022-11-10T16:08:45.466" v="731" actId="478"/>
          <ac:cxnSpMkLst>
            <pc:docMk/>
            <pc:sldMk cId="4047647052" sldId="316"/>
            <ac:cxnSpMk id="1048" creationId="{C45B9A15-4602-C84B-942D-A8D04652A980}"/>
          </ac:cxnSpMkLst>
        </pc:cxnChg>
        <pc:cxnChg chg="add mod">
          <ac:chgData name="CLARA DI PIAZZA" userId="bd862384-123f-4ee2-aeda-536dfd36a613" providerId="ADAL" clId="{BB841FC7-4B66-466E-A9D5-766D5AB76D45}" dt="2022-11-10T22:50:11.829" v="3535" actId="1076"/>
          <ac:cxnSpMkLst>
            <pc:docMk/>
            <pc:sldMk cId="4047647052" sldId="316"/>
            <ac:cxnSpMk id="1053" creationId="{321C3B11-28FD-0A89-6F33-AD05FDDB3EDE}"/>
          </ac:cxnSpMkLst>
        </pc:cxnChg>
        <pc:cxnChg chg="mod">
          <ac:chgData name="CLARA DI PIAZZA" userId="bd862384-123f-4ee2-aeda-536dfd36a613" providerId="ADAL" clId="{BB841FC7-4B66-466E-A9D5-766D5AB76D45}" dt="2022-11-10T16:08:48.765" v="733" actId="478"/>
          <ac:cxnSpMkLst>
            <pc:docMk/>
            <pc:sldMk cId="4047647052" sldId="316"/>
            <ac:cxnSpMk id="1055" creationId="{7D6175E6-47BC-F366-5C87-A396217639BD}"/>
          </ac:cxnSpMkLst>
        </pc:cxnChg>
      </pc:sldChg>
      <pc:sldChg chg="addSp delSp modSp add mod ord setBg">
        <pc:chgData name="CLARA DI PIAZZA" userId="bd862384-123f-4ee2-aeda-536dfd36a613" providerId="ADAL" clId="{BB841FC7-4B66-466E-A9D5-766D5AB76D45}" dt="2022-11-10T23:06:53.373" v="3938"/>
        <pc:sldMkLst>
          <pc:docMk/>
          <pc:sldMk cId="264676457" sldId="317"/>
        </pc:sldMkLst>
        <pc:spChg chg="mod">
          <ac:chgData name="CLARA DI PIAZZA" userId="bd862384-123f-4ee2-aeda-536dfd36a613" providerId="ADAL" clId="{BB841FC7-4B66-466E-A9D5-766D5AB76D45}" dt="2022-11-10T21:53:04.662" v="3178" actId="555"/>
          <ac:spMkLst>
            <pc:docMk/>
            <pc:sldMk cId="264676457" sldId="317"/>
            <ac:spMk id="3" creationId="{F6C25679-E315-309E-BB86-5235950C908C}"/>
          </ac:spMkLst>
        </pc:spChg>
        <pc:spChg chg="mod">
          <ac:chgData name="CLARA DI PIAZZA" userId="bd862384-123f-4ee2-aeda-536dfd36a613" providerId="ADAL" clId="{BB841FC7-4B66-466E-A9D5-766D5AB76D45}" dt="2022-11-10T16:37:53.907" v="1109" actId="1076"/>
          <ac:spMkLst>
            <pc:docMk/>
            <pc:sldMk cId="264676457" sldId="317"/>
            <ac:spMk id="8" creationId="{95EB69F0-BDBC-6071-5D47-CB81712F3DF9}"/>
          </ac:spMkLst>
        </pc:spChg>
        <pc:spChg chg="mod">
          <ac:chgData name="CLARA DI PIAZZA" userId="bd862384-123f-4ee2-aeda-536dfd36a613" providerId="ADAL" clId="{BB841FC7-4B66-466E-A9D5-766D5AB76D45}" dt="2022-11-10T21:53:11.928" v="3179" actId="1076"/>
          <ac:spMkLst>
            <pc:docMk/>
            <pc:sldMk cId="264676457" sldId="317"/>
            <ac:spMk id="10" creationId="{B4526BB9-73A8-D936-FC66-162E42A1775F}"/>
          </ac:spMkLst>
        </pc:spChg>
        <pc:spChg chg="del">
          <ac:chgData name="CLARA DI PIAZZA" userId="bd862384-123f-4ee2-aeda-536dfd36a613" providerId="ADAL" clId="{BB841FC7-4B66-466E-A9D5-766D5AB76D45}" dt="2022-11-10T16:15:49.990" v="902" actId="478"/>
          <ac:spMkLst>
            <pc:docMk/>
            <pc:sldMk cId="264676457" sldId="317"/>
            <ac:spMk id="11" creationId="{2D50EAA9-7928-5DE2-022C-42962FDA4480}"/>
          </ac:spMkLst>
        </pc:spChg>
        <pc:spChg chg="mod">
          <ac:chgData name="CLARA DI PIAZZA" userId="bd862384-123f-4ee2-aeda-536dfd36a613" providerId="ADAL" clId="{BB841FC7-4B66-466E-A9D5-766D5AB76D45}" dt="2022-11-10T21:53:04.662" v="3178" actId="555"/>
          <ac:spMkLst>
            <pc:docMk/>
            <pc:sldMk cId="264676457" sldId="317"/>
            <ac:spMk id="14" creationId="{B165D28F-76EC-90CF-EB4A-601A20F8FF7C}"/>
          </ac:spMkLst>
        </pc:spChg>
        <pc:spChg chg="add mod">
          <ac:chgData name="CLARA DI PIAZZA" userId="bd862384-123f-4ee2-aeda-536dfd36a613" providerId="ADAL" clId="{BB841FC7-4B66-466E-A9D5-766D5AB76D45}" dt="2022-11-10T16:15:59.828" v="905" actId="1076"/>
          <ac:spMkLst>
            <pc:docMk/>
            <pc:sldMk cId="264676457" sldId="317"/>
            <ac:spMk id="15" creationId="{85E341D9-DD43-9F93-4254-C64E5087D503}"/>
          </ac:spMkLst>
        </pc:spChg>
        <pc:spChg chg="del mod">
          <ac:chgData name="CLARA DI PIAZZA" userId="bd862384-123f-4ee2-aeda-536dfd36a613" providerId="ADAL" clId="{BB841FC7-4B66-466E-A9D5-766D5AB76D45}" dt="2022-11-10T16:14:30.603" v="883" actId="478"/>
          <ac:spMkLst>
            <pc:docMk/>
            <pc:sldMk cId="264676457" sldId="317"/>
            <ac:spMk id="16" creationId="{E85F8BA5-A157-6945-A24C-67AC62EB4EFF}"/>
          </ac:spMkLst>
        </pc:spChg>
        <pc:spChg chg="add mod">
          <ac:chgData name="CLARA DI PIAZZA" userId="bd862384-123f-4ee2-aeda-536dfd36a613" providerId="ADAL" clId="{BB841FC7-4B66-466E-A9D5-766D5AB76D45}" dt="2022-11-10T21:52:59.130" v="3177" actId="554"/>
          <ac:spMkLst>
            <pc:docMk/>
            <pc:sldMk cId="264676457" sldId="317"/>
            <ac:spMk id="17" creationId="{BA58BBE2-8AD7-3DF5-C3D4-E8D363FC0D84}"/>
          </ac:spMkLst>
        </pc:spChg>
        <pc:spChg chg="mod">
          <ac:chgData name="CLARA DI PIAZZA" userId="bd862384-123f-4ee2-aeda-536dfd36a613" providerId="ADAL" clId="{BB841FC7-4B66-466E-A9D5-766D5AB76D45}" dt="2022-11-10T21:52:59.130" v="3177" actId="554"/>
          <ac:spMkLst>
            <pc:docMk/>
            <pc:sldMk cId="264676457" sldId="317"/>
            <ac:spMk id="18" creationId="{3CBA8437-34F2-8FF0-C5FC-5E0AC36DC603}"/>
          </ac:spMkLst>
        </pc:spChg>
        <pc:spChg chg="mod">
          <ac:chgData name="CLARA DI PIAZZA" userId="bd862384-123f-4ee2-aeda-536dfd36a613" providerId="ADAL" clId="{BB841FC7-4B66-466E-A9D5-766D5AB76D45}" dt="2022-11-10T16:15:53.380" v="903" actId="1076"/>
          <ac:spMkLst>
            <pc:docMk/>
            <pc:sldMk cId="264676457" sldId="317"/>
            <ac:spMk id="19" creationId="{222F17A6-9DD5-A309-D4B2-BFB8721EF73A}"/>
          </ac:spMkLst>
        </pc:spChg>
        <pc:spChg chg="mod">
          <ac:chgData name="CLARA DI PIAZZA" userId="bd862384-123f-4ee2-aeda-536dfd36a613" providerId="ADAL" clId="{BB841FC7-4B66-466E-A9D5-766D5AB76D45}" dt="2022-11-10T16:18:16.492" v="960" actId="1076"/>
          <ac:spMkLst>
            <pc:docMk/>
            <pc:sldMk cId="264676457" sldId="317"/>
            <ac:spMk id="20" creationId="{B0F4A588-4F55-0D79-3DDB-047822E81803}"/>
          </ac:spMkLst>
        </pc:spChg>
        <pc:spChg chg="add mod">
          <ac:chgData name="CLARA DI PIAZZA" userId="bd862384-123f-4ee2-aeda-536dfd36a613" providerId="ADAL" clId="{BB841FC7-4B66-466E-A9D5-766D5AB76D45}" dt="2022-11-10T21:52:59.130" v="3177" actId="554"/>
          <ac:spMkLst>
            <pc:docMk/>
            <pc:sldMk cId="264676457" sldId="317"/>
            <ac:spMk id="22" creationId="{057C79F0-6C9B-3F29-763F-9FCC451C528A}"/>
          </ac:spMkLst>
        </pc:spChg>
        <pc:spChg chg="mod">
          <ac:chgData name="CLARA DI PIAZZA" userId="bd862384-123f-4ee2-aeda-536dfd36a613" providerId="ADAL" clId="{BB841FC7-4B66-466E-A9D5-766D5AB76D45}" dt="2022-11-10T21:52:59.130" v="3177" actId="554"/>
          <ac:spMkLst>
            <pc:docMk/>
            <pc:sldMk cId="264676457" sldId="317"/>
            <ac:spMk id="23" creationId="{198F3EED-3B30-7E8A-3260-827A66F5FD76}"/>
          </ac:spMkLst>
        </pc:spChg>
        <pc:spChg chg="mod">
          <ac:chgData name="CLARA DI PIAZZA" userId="bd862384-123f-4ee2-aeda-536dfd36a613" providerId="ADAL" clId="{BB841FC7-4B66-466E-A9D5-766D5AB76D45}" dt="2022-11-10T21:53:14.760" v="3180" actId="1076"/>
          <ac:spMkLst>
            <pc:docMk/>
            <pc:sldMk cId="264676457" sldId="317"/>
            <ac:spMk id="24" creationId="{9C10E238-2FAF-6EFE-AB56-E4B63908AFAE}"/>
          </ac:spMkLst>
        </pc:spChg>
        <pc:spChg chg="del">
          <ac:chgData name="CLARA DI PIAZZA" userId="bd862384-123f-4ee2-aeda-536dfd36a613" providerId="ADAL" clId="{BB841FC7-4B66-466E-A9D5-766D5AB76D45}" dt="2022-11-10T16:14:34.667" v="885" actId="478"/>
          <ac:spMkLst>
            <pc:docMk/>
            <pc:sldMk cId="264676457" sldId="317"/>
            <ac:spMk id="26" creationId="{364B435D-2907-F63D-0737-21F025FEBF13}"/>
          </ac:spMkLst>
        </pc:spChg>
        <pc:spChg chg="add mod">
          <ac:chgData name="CLARA DI PIAZZA" userId="bd862384-123f-4ee2-aeda-536dfd36a613" providerId="ADAL" clId="{BB841FC7-4B66-466E-A9D5-766D5AB76D45}" dt="2022-11-10T21:52:59.130" v="3177" actId="554"/>
          <ac:spMkLst>
            <pc:docMk/>
            <pc:sldMk cId="264676457" sldId="317"/>
            <ac:spMk id="27" creationId="{4976B722-91F9-472F-93E1-40ACB487A88D}"/>
          </ac:spMkLst>
        </pc:spChg>
        <pc:spChg chg="del">
          <ac:chgData name="CLARA DI PIAZZA" userId="bd862384-123f-4ee2-aeda-536dfd36a613" providerId="ADAL" clId="{BB841FC7-4B66-466E-A9D5-766D5AB76D45}" dt="2022-11-10T16:14:32.776" v="884" actId="478"/>
          <ac:spMkLst>
            <pc:docMk/>
            <pc:sldMk cId="264676457" sldId="317"/>
            <ac:spMk id="28" creationId="{C81C3F4F-44BE-147A-24A9-B89631A263A8}"/>
          </ac:spMkLst>
        </pc:spChg>
        <pc:spChg chg="add mod">
          <ac:chgData name="CLARA DI PIAZZA" userId="bd862384-123f-4ee2-aeda-536dfd36a613" providerId="ADAL" clId="{BB841FC7-4B66-466E-A9D5-766D5AB76D45}" dt="2022-11-10T16:19:13.052" v="964" actId="1076"/>
          <ac:spMkLst>
            <pc:docMk/>
            <pc:sldMk cId="264676457" sldId="317"/>
            <ac:spMk id="31" creationId="{F47A2D85-F4A1-BF98-4535-9D7316964F10}"/>
          </ac:spMkLst>
        </pc:spChg>
        <pc:spChg chg="add mod">
          <ac:chgData name="CLARA DI PIAZZA" userId="bd862384-123f-4ee2-aeda-536dfd36a613" providerId="ADAL" clId="{BB841FC7-4B66-466E-A9D5-766D5AB76D45}" dt="2022-11-10T21:52:48.949" v="3176" actId="554"/>
          <ac:spMkLst>
            <pc:docMk/>
            <pc:sldMk cId="264676457" sldId="317"/>
            <ac:spMk id="32" creationId="{6228AA31-FF38-3768-2490-C34BFF9C2AB1}"/>
          </ac:spMkLst>
        </pc:spChg>
        <pc:spChg chg="add mod">
          <ac:chgData name="CLARA DI PIAZZA" userId="bd862384-123f-4ee2-aeda-536dfd36a613" providerId="ADAL" clId="{BB841FC7-4B66-466E-A9D5-766D5AB76D45}" dt="2022-11-10T16:20:56.940" v="990" actId="1076"/>
          <ac:spMkLst>
            <pc:docMk/>
            <pc:sldMk cId="264676457" sldId="317"/>
            <ac:spMk id="33" creationId="{7F243B65-CF14-38EF-C619-3FD734E281B9}"/>
          </ac:spMkLst>
        </pc:spChg>
        <pc:spChg chg="add mod">
          <ac:chgData name="CLARA DI PIAZZA" userId="bd862384-123f-4ee2-aeda-536dfd36a613" providerId="ADAL" clId="{BB841FC7-4B66-466E-A9D5-766D5AB76D45}" dt="2022-11-10T21:52:48.949" v="3176" actId="554"/>
          <ac:spMkLst>
            <pc:docMk/>
            <pc:sldMk cId="264676457" sldId="317"/>
            <ac:spMk id="35" creationId="{F6DED592-A6FA-EB0C-79B1-B25075FAF036}"/>
          </ac:spMkLst>
        </pc:spChg>
        <pc:spChg chg="add mod">
          <ac:chgData name="CLARA DI PIAZZA" userId="bd862384-123f-4ee2-aeda-536dfd36a613" providerId="ADAL" clId="{BB841FC7-4B66-466E-A9D5-766D5AB76D45}" dt="2022-11-10T16:21:55.820" v="1018" actId="1076"/>
          <ac:spMkLst>
            <pc:docMk/>
            <pc:sldMk cId="264676457" sldId="317"/>
            <ac:spMk id="36" creationId="{D2AF22B0-FDCD-7BAD-B99A-BA2C303FBE1C}"/>
          </ac:spMkLst>
        </pc:spChg>
        <pc:spChg chg="add mod">
          <ac:chgData name="CLARA DI PIAZZA" userId="bd862384-123f-4ee2-aeda-536dfd36a613" providerId="ADAL" clId="{BB841FC7-4B66-466E-A9D5-766D5AB76D45}" dt="2022-11-10T21:52:48.949" v="3176" actId="554"/>
          <ac:spMkLst>
            <pc:docMk/>
            <pc:sldMk cId="264676457" sldId="317"/>
            <ac:spMk id="38" creationId="{6122F1DE-C0A4-8E2A-0710-09087BC6D51C}"/>
          </ac:spMkLst>
        </pc:spChg>
        <pc:spChg chg="add mod">
          <ac:chgData name="CLARA DI PIAZZA" userId="bd862384-123f-4ee2-aeda-536dfd36a613" providerId="ADAL" clId="{BB841FC7-4B66-466E-A9D5-766D5AB76D45}" dt="2022-11-10T22:52:25.442" v="3541" actId="207"/>
          <ac:spMkLst>
            <pc:docMk/>
            <pc:sldMk cId="264676457" sldId="317"/>
            <ac:spMk id="39" creationId="{60961307-57E5-6B06-C995-30B64534C67A}"/>
          </ac:spMkLst>
        </pc:spChg>
        <pc:spChg chg="add mod">
          <ac:chgData name="CLARA DI PIAZZA" userId="bd862384-123f-4ee2-aeda-536dfd36a613" providerId="ADAL" clId="{BB841FC7-4B66-466E-A9D5-766D5AB76D45}" dt="2022-11-10T21:52:48.949" v="3176" actId="554"/>
          <ac:spMkLst>
            <pc:docMk/>
            <pc:sldMk cId="264676457" sldId="317"/>
            <ac:spMk id="43" creationId="{6A9D657E-63CF-82AE-A5A4-5D77D3432ADB}"/>
          </ac:spMkLst>
        </pc:spChg>
        <pc:spChg chg="add mod">
          <ac:chgData name="CLARA DI PIAZZA" userId="bd862384-123f-4ee2-aeda-536dfd36a613" providerId="ADAL" clId="{BB841FC7-4B66-466E-A9D5-766D5AB76D45}" dt="2022-11-10T18:07:02.768" v="1154" actId="1076"/>
          <ac:spMkLst>
            <pc:docMk/>
            <pc:sldMk cId="264676457" sldId="317"/>
            <ac:spMk id="1038" creationId="{3C37556D-EA2E-409E-96C4-D3BD21119801}"/>
          </ac:spMkLst>
        </pc:spChg>
        <pc:spChg chg="add mod">
          <ac:chgData name="CLARA DI PIAZZA" userId="bd862384-123f-4ee2-aeda-536dfd36a613" providerId="ADAL" clId="{BB841FC7-4B66-466E-A9D5-766D5AB76D45}" dt="2022-11-10T21:52:48.949" v="3176" actId="554"/>
          <ac:spMkLst>
            <pc:docMk/>
            <pc:sldMk cId="264676457" sldId="317"/>
            <ac:spMk id="1040" creationId="{4FB09B97-2611-F05A-1BFB-61897850F338}"/>
          </ac:spMkLst>
        </pc:spChg>
        <pc:spChg chg="del">
          <ac:chgData name="CLARA DI PIAZZA" userId="bd862384-123f-4ee2-aeda-536dfd36a613" providerId="ADAL" clId="{BB841FC7-4B66-466E-A9D5-766D5AB76D45}" dt="2022-11-10T16:18:34.488" v="962" actId="478"/>
          <ac:spMkLst>
            <pc:docMk/>
            <pc:sldMk cId="264676457" sldId="317"/>
            <ac:spMk id="1044" creationId="{31F5F22F-642A-222F-94C2-AEADAC10000E}"/>
          </ac:spMkLst>
        </pc:spChg>
        <pc:spChg chg="mod">
          <ac:chgData name="CLARA DI PIAZZA" userId="bd862384-123f-4ee2-aeda-536dfd36a613" providerId="ADAL" clId="{BB841FC7-4B66-466E-A9D5-766D5AB76D45}" dt="2022-11-10T16:16:47.588" v="928" actId="1076"/>
          <ac:spMkLst>
            <pc:docMk/>
            <pc:sldMk cId="264676457" sldId="317"/>
            <ac:spMk id="1060" creationId="{8BE72DDC-DF3C-3588-87D8-02C2BF608D98}"/>
          </ac:spMkLst>
        </pc:spChg>
        <pc:grpChg chg="mod">
          <ac:chgData name="CLARA DI PIAZZA" userId="bd862384-123f-4ee2-aeda-536dfd36a613" providerId="ADAL" clId="{BB841FC7-4B66-466E-A9D5-766D5AB76D45}" dt="2022-11-10T16:18:12.116" v="959" actId="1076"/>
          <ac:grpSpMkLst>
            <pc:docMk/>
            <pc:sldMk cId="264676457" sldId="317"/>
            <ac:grpSpMk id="30" creationId="{8660EA13-8BAC-4993-82B2-3A51B3BC0728}"/>
          </ac:grpSpMkLst>
        </pc:grpChg>
        <pc:grpChg chg="del">
          <ac:chgData name="CLARA DI PIAZZA" userId="bd862384-123f-4ee2-aeda-536dfd36a613" providerId="ADAL" clId="{BB841FC7-4B66-466E-A9D5-766D5AB76D45}" dt="2022-11-10T16:22:32.592" v="1034" actId="478"/>
          <ac:grpSpMkLst>
            <pc:docMk/>
            <pc:sldMk cId="264676457" sldId="317"/>
            <ac:grpSpMk id="40" creationId="{00962D74-BD1B-8642-1E1A-1D3732306EB7}"/>
          </ac:grpSpMkLst>
        </pc:grpChg>
        <pc:grpChg chg="mod">
          <ac:chgData name="CLARA DI PIAZZA" userId="bd862384-123f-4ee2-aeda-536dfd36a613" providerId="ADAL" clId="{BB841FC7-4B66-466E-A9D5-766D5AB76D45}" dt="2022-11-10T16:37:42.403" v="1107" actId="1076"/>
          <ac:grpSpMkLst>
            <pc:docMk/>
            <pc:sldMk cId="264676457" sldId="317"/>
            <ac:grpSpMk id="60" creationId="{2C301F0B-DD20-08BB-9FF3-101DE9123FAD}"/>
          </ac:grpSpMkLst>
        </pc:grpChg>
        <pc:grpChg chg="mod">
          <ac:chgData name="CLARA DI PIAZZA" userId="bd862384-123f-4ee2-aeda-536dfd36a613" providerId="ADAL" clId="{BB841FC7-4B66-466E-A9D5-766D5AB76D45}" dt="2022-11-10T16:19:13.052" v="964" actId="1076"/>
          <ac:grpSpMkLst>
            <pc:docMk/>
            <pc:sldMk cId="264676457" sldId="317"/>
            <ac:grpSpMk id="1043" creationId="{83838A25-7CFA-EC6D-21DE-7EC7047C0A86}"/>
          </ac:grpSpMkLst>
        </pc:grpChg>
        <pc:grpChg chg="del">
          <ac:chgData name="CLARA DI PIAZZA" userId="bd862384-123f-4ee2-aeda-536dfd36a613" providerId="ADAL" clId="{BB841FC7-4B66-466E-A9D5-766D5AB76D45}" dt="2022-11-10T16:22:34.395" v="1035" actId="478"/>
          <ac:grpSpMkLst>
            <pc:docMk/>
            <pc:sldMk cId="264676457" sldId="317"/>
            <ac:grpSpMk id="1053" creationId="{8180997C-6E54-3B8D-BA03-79E550C22F02}"/>
          </ac:grpSpMkLst>
        </pc:grpChg>
        <pc:picChg chg="add del mod">
          <ac:chgData name="CLARA DI PIAZZA" userId="bd862384-123f-4ee2-aeda-536dfd36a613" providerId="ADAL" clId="{BB841FC7-4B66-466E-A9D5-766D5AB76D45}" dt="2022-11-10T18:09:32.949" v="1180" actId="21"/>
          <ac:picMkLst>
            <pc:docMk/>
            <pc:sldMk cId="264676457" sldId="317"/>
            <ac:picMk id="4" creationId="{84420F9A-D300-3F0D-75A7-859DCE79AA15}"/>
          </ac:picMkLst>
        </pc:picChg>
        <pc:picChg chg="del">
          <ac:chgData name="CLARA DI PIAZZA" userId="bd862384-123f-4ee2-aeda-536dfd36a613" providerId="ADAL" clId="{BB841FC7-4B66-466E-A9D5-766D5AB76D45}" dt="2022-11-10T16:00:42.605" v="565" actId="478"/>
          <ac:picMkLst>
            <pc:docMk/>
            <pc:sldMk cId="264676457" sldId="317"/>
            <ac:picMk id="6" creationId="{021C588A-5177-DC70-A265-A2CA327E2F8D}"/>
          </ac:picMkLst>
        </pc:picChg>
        <pc:picChg chg="add mod">
          <ac:chgData name="CLARA DI PIAZZA" userId="bd862384-123f-4ee2-aeda-536dfd36a613" providerId="ADAL" clId="{BB841FC7-4B66-466E-A9D5-766D5AB76D45}" dt="2022-11-10T18:06:21.943" v="1152" actId="1076"/>
          <ac:picMkLst>
            <pc:docMk/>
            <pc:sldMk cId="264676457" sldId="317"/>
            <ac:picMk id="1037" creationId="{607C85FF-B26B-0E66-0544-3B4B21D6E5E0}"/>
          </ac:picMkLst>
        </pc:picChg>
        <pc:cxnChg chg="mod">
          <ac:chgData name="CLARA DI PIAZZA" userId="bd862384-123f-4ee2-aeda-536dfd36a613" providerId="ADAL" clId="{BB841FC7-4B66-466E-A9D5-766D5AB76D45}" dt="2022-11-10T16:15:49.990" v="902" actId="478"/>
          <ac:cxnSpMkLst>
            <pc:docMk/>
            <pc:sldMk cId="264676457" sldId="317"/>
            <ac:cxnSpMk id="9" creationId="{4ADA1DEF-DD17-E3DF-DC40-6BEB4F8C37F8}"/>
          </ac:cxnSpMkLst>
        </pc:cxnChg>
        <pc:cxnChg chg="add mod">
          <ac:chgData name="CLARA DI PIAZZA" userId="bd862384-123f-4ee2-aeda-536dfd36a613" providerId="ADAL" clId="{BB841FC7-4B66-466E-A9D5-766D5AB76D45}" dt="2022-11-10T16:15:44.172" v="899" actId="1076"/>
          <ac:cxnSpMkLst>
            <pc:docMk/>
            <pc:sldMk cId="264676457" sldId="317"/>
            <ac:cxnSpMk id="13" creationId="{24D42950-B756-944A-F342-E2A4BF2399FB}"/>
          </ac:cxnSpMkLst>
        </pc:cxnChg>
        <pc:cxnChg chg="del mod">
          <ac:chgData name="CLARA DI PIAZZA" userId="bd862384-123f-4ee2-aeda-536dfd36a613" providerId="ADAL" clId="{BB841FC7-4B66-466E-A9D5-766D5AB76D45}" dt="2022-11-10T16:15:28.063" v="896" actId="478"/>
          <ac:cxnSpMkLst>
            <pc:docMk/>
            <pc:sldMk cId="264676457" sldId="317"/>
            <ac:cxnSpMk id="14" creationId="{AD7DE5BB-D04F-33B9-008E-070A04C77EEA}"/>
          </ac:cxnSpMkLst>
        </pc:cxnChg>
        <pc:cxnChg chg="mod">
          <ac:chgData name="CLARA DI PIAZZA" userId="bd862384-123f-4ee2-aeda-536dfd36a613" providerId="ADAL" clId="{BB841FC7-4B66-466E-A9D5-766D5AB76D45}" dt="2022-11-10T16:15:49.990" v="902" actId="478"/>
          <ac:cxnSpMkLst>
            <pc:docMk/>
            <pc:sldMk cId="264676457" sldId="317"/>
            <ac:cxnSpMk id="21" creationId="{B3E6BC29-BB0E-B3C3-7454-346E7D5007CE}"/>
          </ac:cxnSpMkLst>
        </pc:cxnChg>
        <pc:cxnChg chg="add mod">
          <ac:chgData name="CLARA DI PIAZZA" userId="bd862384-123f-4ee2-aeda-536dfd36a613" providerId="ADAL" clId="{BB841FC7-4B66-466E-A9D5-766D5AB76D45}" dt="2022-11-10T16:18:01.828" v="955" actId="1076"/>
          <ac:cxnSpMkLst>
            <pc:docMk/>
            <pc:sldMk cId="264676457" sldId="317"/>
            <ac:cxnSpMk id="25" creationId="{0C840CC6-923D-2D6B-A9C8-662BC9946F01}"/>
          </ac:cxnSpMkLst>
        </pc:cxnChg>
        <pc:cxnChg chg="add mod">
          <ac:chgData name="CLARA DI PIAZZA" userId="bd862384-123f-4ee2-aeda-536dfd36a613" providerId="ADAL" clId="{BB841FC7-4B66-466E-A9D5-766D5AB76D45}" dt="2022-11-10T16:18:06.779" v="957" actId="1076"/>
          <ac:cxnSpMkLst>
            <pc:docMk/>
            <pc:sldMk cId="264676457" sldId="317"/>
            <ac:cxnSpMk id="29" creationId="{246B313C-7CC2-B9FC-FCA4-DCA115EB48C5}"/>
          </ac:cxnSpMkLst>
        </pc:cxnChg>
        <pc:cxnChg chg="add mod">
          <ac:chgData name="CLARA DI PIAZZA" userId="bd862384-123f-4ee2-aeda-536dfd36a613" providerId="ADAL" clId="{BB841FC7-4B66-466E-A9D5-766D5AB76D45}" dt="2022-11-10T16:21:02.996" v="992" actId="1076"/>
          <ac:cxnSpMkLst>
            <pc:docMk/>
            <pc:sldMk cId="264676457" sldId="317"/>
            <ac:cxnSpMk id="34" creationId="{01B57E41-5014-45C4-29F3-3DDD38A5B80C}"/>
          </ac:cxnSpMkLst>
        </pc:cxnChg>
        <pc:cxnChg chg="add mod">
          <ac:chgData name="CLARA DI PIAZZA" userId="bd862384-123f-4ee2-aeda-536dfd36a613" providerId="ADAL" clId="{BB841FC7-4B66-466E-A9D5-766D5AB76D45}" dt="2022-11-10T16:21:55.820" v="1018" actId="1076"/>
          <ac:cxnSpMkLst>
            <pc:docMk/>
            <pc:sldMk cId="264676457" sldId="317"/>
            <ac:cxnSpMk id="37" creationId="{79B0003A-6BCC-98EC-8003-475005015E75}"/>
          </ac:cxnSpMkLst>
        </pc:cxnChg>
        <pc:cxnChg chg="add mod">
          <ac:chgData name="CLARA DI PIAZZA" userId="bd862384-123f-4ee2-aeda-536dfd36a613" providerId="ADAL" clId="{BB841FC7-4B66-466E-A9D5-766D5AB76D45}" dt="2022-11-10T16:22:43.780" v="1037" actId="1076"/>
          <ac:cxnSpMkLst>
            <pc:docMk/>
            <pc:sldMk cId="264676457" sldId="317"/>
            <ac:cxnSpMk id="41" creationId="{08A75A48-BAAA-EB4C-2124-7B6DEC5D906E}"/>
          </ac:cxnSpMkLst>
        </pc:cxnChg>
        <pc:cxnChg chg="mod">
          <ac:chgData name="CLARA DI PIAZZA" userId="bd862384-123f-4ee2-aeda-536dfd36a613" providerId="ADAL" clId="{BB841FC7-4B66-466E-A9D5-766D5AB76D45}" dt="2022-11-10T16:22:32.592" v="1034" actId="478"/>
          <ac:cxnSpMkLst>
            <pc:docMk/>
            <pc:sldMk cId="264676457" sldId="317"/>
            <ac:cxnSpMk id="44" creationId="{180DDE49-5802-5A33-3E9E-AFE7627F96DB}"/>
          </ac:cxnSpMkLst>
        </pc:cxnChg>
        <pc:cxnChg chg="mod">
          <ac:chgData name="CLARA DI PIAZZA" userId="bd862384-123f-4ee2-aeda-536dfd36a613" providerId="ADAL" clId="{BB841FC7-4B66-466E-A9D5-766D5AB76D45}" dt="2022-11-10T16:14:44.820" v="886" actId="1076"/>
          <ac:cxnSpMkLst>
            <pc:docMk/>
            <pc:sldMk cId="264676457" sldId="317"/>
            <ac:cxnSpMk id="53" creationId="{EF0AB59F-BBA1-71D2-4F00-4EEF6264064C}"/>
          </ac:cxnSpMkLst>
        </pc:cxnChg>
        <pc:cxnChg chg="add mod">
          <ac:chgData name="CLARA DI PIAZZA" userId="bd862384-123f-4ee2-aeda-536dfd36a613" providerId="ADAL" clId="{BB841FC7-4B66-466E-A9D5-766D5AB76D45}" dt="2022-11-10T18:07:02.768" v="1154" actId="1076"/>
          <ac:cxnSpMkLst>
            <pc:docMk/>
            <pc:sldMk cId="264676457" sldId="317"/>
            <ac:cxnSpMk id="1039" creationId="{43456C23-D434-49F1-F4E5-1B5D96098A70}"/>
          </ac:cxnSpMkLst>
        </pc:cxnChg>
        <pc:cxnChg chg="mod">
          <ac:chgData name="CLARA DI PIAZZA" userId="bd862384-123f-4ee2-aeda-536dfd36a613" providerId="ADAL" clId="{BB841FC7-4B66-466E-A9D5-766D5AB76D45}" dt="2022-11-10T16:18:34.488" v="962" actId="478"/>
          <ac:cxnSpMkLst>
            <pc:docMk/>
            <pc:sldMk cId="264676457" sldId="317"/>
            <ac:cxnSpMk id="1045" creationId="{61D6E313-511C-FC69-157C-044DA2F22FF5}"/>
          </ac:cxnSpMkLst>
        </pc:cxnChg>
        <pc:cxnChg chg="mod">
          <ac:chgData name="CLARA DI PIAZZA" userId="bd862384-123f-4ee2-aeda-536dfd36a613" providerId="ADAL" clId="{BB841FC7-4B66-466E-A9D5-766D5AB76D45}" dt="2022-11-10T16:18:34.488" v="962" actId="478"/>
          <ac:cxnSpMkLst>
            <pc:docMk/>
            <pc:sldMk cId="264676457" sldId="317"/>
            <ac:cxnSpMk id="1048" creationId="{C45B9A15-4602-C84B-942D-A8D04652A980}"/>
          </ac:cxnSpMkLst>
        </pc:cxnChg>
        <pc:cxnChg chg="mod">
          <ac:chgData name="CLARA DI PIAZZA" userId="bd862384-123f-4ee2-aeda-536dfd36a613" providerId="ADAL" clId="{BB841FC7-4B66-466E-A9D5-766D5AB76D45}" dt="2022-11-10T16:22:34.395" v="1035" actId="478"/>
          <ac:cxnSpMkLst>
            <pc:docMk/>
            <pc:sldMk cId="264676457" sldId="317"/>
            <ac:cxnSpMk id="1055" creationId="{7D6175E6-47BC-F366-5C87-A396217639BD}"/>
          </ac:cxnSpMkLst>
        </pc:cxnChg>
      </pc:sldChg>
      <pc:sldChg chg="modSp new mod">
        <pc:chgData name="CLARA DI PIAZZA" userId="bd862384-123f-4ee2-aeda-536dfd36a613" providerId="ADAL" clId="{BB841FC7-4B66-466E-A9D5-766D5AB76D45}" dt="2022-11-10T16:40:26.771" v="1134" actId="1076"/>
        <pc:sldMkLst>
          <pc:docMk/>
          <pc:sldMk cId="2223188641" sldId="318"/>
        </pc:sldMkLst>
        <pc:spChg chg="mod">
          <ac:chgData name="CLARA DI PIAZZA" userId="bd862384-123f-4ee2-aeda-536dfd36a613" providerId="ADAL" clId="{BB841FC7-4B66-466E-A9D5-766D5AB76D45}" dt="2022-11-10T16:40:22.837" v="1133" actId="20577"/>
          <ac:spMkLst>
            <pc:docMk/>
            <pc:sldMk cId="2223188641" sldId="318"/>
            <ac:spMk id="2" creationId="{A870F9CD-D076-7D99-8362-E98119F96C63}"/>
          </ac:spMkLst>
        </pc:spChg>
        <pc:spChg chg="mod">
          <ac:chgData name="CLARA DI PIAZZA" userId="bd862384-123f-4ee2-aeda-536dfd36a613" providerId="ADAL" clId="{BB841FC7-4B66-466E-A9D5-766D5AB76D45}" dt="2022-11-10T16:40:26.771" v="1134" actId="1076"/>
          <ac:spMkLst>
            <pc:docMk/>
            <pc:sldMk cId="2223188641" sldId="318"/>
            <ac:spMk id="3" creationId="{0F6A346C-1DF0-EC24-2734-CF35A51F59A6}"/>
          </ac:spMkLst>
        </pc:spChg>
      </pc:sldChg>
      <pc:sldChg chg="addSp delSp modSp mod setBg delDesignElem">
        <pc:chgData name="CLARA DI PIAZZA" userId="bd862384-123f-4ee2-aeda-536dfd36a613" providerId="ADAL" clId="{BB841FC7-4B66-466E-A9D5-766D5AB76D45}" dt="2022-11-10T23:06:53.373" v="3938"/>
        <pc:sldMkLst>
          <pc:docMk/>
          <pc:sldMk cId="2184684610" sldId="319"/>
        </pc:sldMkLst>
        <pc:spChg chg="del mod">
          <ac:chgData name="CLARA DI PIAZZA" userId="bd862384-123f-4ee2-aeda-536dfd36a613" providerId="ADAL" clId="{BB841FC7-4B66-466E-A9D5-766D5AB76D45}" dt="2022-11-10T20:25:56.182" v="2526"/>
          <ac:spMkLst>
            <pc:docMk/>
            <pc:sldMk cId="2184684610" sldId="319"/>
            <ac:spMk id="2" creationId="{57B44BB2-23B5-5053-782D-8005D13D213E}"/>
          </ac:spMkLst>
        </pc:spChg>
        <pc:spChg chg="add del mod">
          <ac:chgData name="CLARA DI PIAZZA" userId="bd862384-123f-4ee2-aeda-536dfd36a613" providerId="ADAL" clId="{BB841FC7-4B66-466E-A9D5-766D5AB76D45}" dt="2022-11-10T20:25:56.182" v="2524"/>
          <ac:spMkLst>
            <pc:docMk/>
            <pc:sldMk cId="2184684610" sldId="319"/>
            <ac:spMk id="5" creationId="{00D73F9C-B2CA-EE54-2FF8-789FC42D3CBB}"/>
          </ac:spMkLst>
        </pc:spChg>
        <pc:spChg chg="mod">
          <ac:chgData name="CLARA DI PIAZZA" userId="bd862384-123f-4ee2-aeda-536dfd36a613" providerId="ADAL" clId="{BB841FC7-4B66-466E-A9D5-766D5AB76D45}" dt="2022-11-10T22:38:17.869" v="3425" actId="26606"/>
          <ac:spMkLst>
            <pc:docMk/>
            <pc:sldMk cId="2184684610" sldId="319"/>
            <ac:spMk id="8" creationId="{95EB69F0-BDBC-6071-5D47-CB81712F3DF9}"/>
          </ac:spMkLst>
        </pc:spChg>
        <pc:spChg chg="add mod">
          <ac:chgData name="CLARA DI PIAZZA" userId="bd862384-123f-4ee2-aeda-536dfd36a613" providerId="ADAL" clId="{BB841FC7-4B66-466E-A9D5-766D5AB76D45}" dt="2022-11-10T22:53:27.582" v="3547" actId="26606"/>
          <ac:spMkLst>
            <pc:docMk/>
            <pc:sldMk cId="2184684610" sldId="319"/>
            <ac:spMk id="11" creationId="{8E431B50-F0D9-7683-3868-4796AA97435D}"/>
          </ac:spMkLst>
        </pc:spChg>
        <pc:spChg chg="add del">
          <ac:chgData name="CLARA DI PIAZZA" userId="bd862384-123f-4ee2-aeda-536dfd36a613" providerId="ADAL" clId="{BB841FC7-4B66-466E-A9D5-766D5AB76D45}" dt="2022-11-10T22:34:29.961" v="3341" actId="26606"/>
          <ac:spMkLst>
            <pc:docMk/>
            <pc:sldMk cId="2184684610" sldId="319"/>
            <ac:spMk id="13" creationId="{2B566528-1B12-4246-9431-5C2D7D081168}"/>
          </ac:spMkLst>
        </pc:spChg>
        <pc:spChg chg="add del">
          <ac:chgData name="CLARA DI PIAZZA" userId="bd862384-123f-4ee2-aeda-536dfd36a613" providerId="ADAL" clId="{BB841FC7-4B66-466E-A9D5-766D5AB76D45}" dt="2022-11-10T22:34:29.961" v="3341" actId="26606"/>
          <ac:spMkLst>
            <pc:docMk/>
            <pc:sldMk cId="2184684610" sldId="319"/>
            <ac:spMk id="14" creationId="{2E80C965-DB6D-4F81-9E9E-B027384D0BD6}"/>
          </ac:spMkLst>
        </pc:spChg>
        <pc:spChg chg="add del">
          <ac:chgData name="CLARA DI PIAZZA" userId="bd862384-123f-4ee2-aeda-536dfd36a613" providerId="ADAL" clId="{BB841FC7-4B66-466E-A9D5-766D5AB76D45}" dt="2022-11-10T22:34:29.961" v="3341" actId="26606"/>
          <ac:spMkLst>
            <pc:docMk/>
            <pc:sldMk cId="2184684610" sldId="319"/>
            <ac:spMk id="15" creationId="{A580F890-B085-4E95-96AA-55AEBEC5CE6E}"/>
          </ac:spMkLst>
        </pc:spChg>
        <pc:spChg chg="add del">
          <ac:chgData name="CLARA DI PIAZZA" userId="bd862384-123f-4ee2-aeda-536dfd36a613" providerId="ADAL" clId="{BB841FC7-4B66-466E-A9D5-766D5AB76D45}" dt="2022-11-10T22:34:15.995" v="3339"/>
          <ac:spMkLst>
            <pc:docMk/>
            <pc:sldMk cId="2184684610" sldId="319"/>
            <ac:spMk id="16" creationId="{2B566528-1B12-4246-9431-5C2D7D081168}"/>
          </ac:spMkLst>
        </pc:spChg>
        <pc:spChg chg="add del">
          <ac:chgData name="CLARA DI PIAZZA" userId="bd862384-123f-4ee2-aeda-536dfd36a613" providerId="ADAL" clId="{BB841FC7-4B66-466E-A9D5-766D5AB76D45}" dt="2022-11-10T22:34:29.961" v="3341" actId="26606"/>
          <ac:spMkLst>
            <pc:docMk/>
            <pc:sldMk cId="2184684610" sldId="319"/>
            <ac:spMk id="17" creationId="{D3F51FEB-38FB-4F6C-9F7B-2F2AFAB65463}"/>
          </ac:spMkLst>
        </pc:spChg>
        <pc:spChg chg="add del">
          <ac:chgData name="CLARA DI PIAZZA" userId="bd862384-123f-4ee2-aeda-536dfd36a613" providerId="ADAL" clId="{BB841FC7-4B66-466E-A9D5-766D5AB76D45}" dt="2022-11-10T22:34:15.995" v="3339"/>
          <ac:spMkLst>
            <pc:docMk/>
            <pc:sldMk cId="2184684610" sldId="319"/>
            <ac:spMk id="18" creationId="{2E80C965-DB6D-4F81-9E9E-B027384D0BD6}"/>
          </ac:spMkLst>
        </pc:spChg>
        <pc:spChg chg="add del">
          <ac:chgData name="CLARA DI PIAZZA" userId="bd862384-123f-4ee2-aeda-536dfd36a613" providerId="ADAL" clId="{BB841FC7-4B66-466E-A9D5-766D5AB76D45}" dt="2022-11-10T22:34:29.961" v="3341" actId="26606"/>
          <ac:spMkLst>
            <pc:docMk/>
            <pc:sldMk cId="2184684610" sldId="319"/>
            <ac:spMk id="19" creationId="{1E547BA6-BAE0-43BB-A7CA-60F69CE252F0}"/>
          </ac:spMkLst>
        </pc:spChg>
        <pc:spChg chg="add del">
          <ac:chgData name="CLARA DI PIAZZA" userId="bd862384-123f-4ee2-aeda-536dfd36a613" providerId="ADAL" clId="{BB841FC7-4B66-466E-A9D5-766D5AB76D45}" dt="2022-11-10T22:34:15.995" v="3339"/>
          <ac:spMkLst>
            <pc:docMk/>
            <pc:sldMk cId="2184684610" sldId="319"/>
            <ac:spMk id="20" creationId="{A580F890-B085-4E95-96AA-55AEBEC5CE6E}"/>
          </ac:spMkLst>
        </pc:spChg>
        <pc:spChg chg="add del">
          <ac:chgData name="CLARA DI PIAZZA" userId="bd862384-123f-4ee2-aeda-536dfd36a613" providerId="ADAL" clId="{BB841FC7-4B66-466E-A9D5-766D5AB76D45}" dt="2022-11-10T22:34:49.336" v="3346"/>
          <ac:spMkLst>
            <pc:docMk/>
            <pc:sldMk cId="2184684610" sldId="319"/>
            <ac:spMk id="21" creationId="{1BB867FF-FC45-48F7-8104-F89BE54909F1}"/>
          </ac:spMkLst>
        </pc:spChg>
        <pc:spChg chg="add del">
          <ac:chgData name="CLARA DI PIAZZA" userId="bd862384-123f-4ee2-aeda-536dfd36a613" providerId="ADAL" clId="{BB841FC7-4B66-466E-A9D5-766D5AB76D45}" dt="2022-11-10T22:34:15.995" v="3339"/>
          <ac:spMkLst>
            <pc:docMk/>
            <pc:sldMk cId="2184684610" sldId="319"/>
            <ac:spMk id="22" creationId="{D3F51FEB-38FB-4F6C-9F7B-2F2AFAB65463}"/>
          </ac:spMkLst>
        </pc:spChg>
        <pc:spChg chg="add del">
          <ac:chgData name="CLARA DI PIAZZA" userId="bd862384-123f-4ee2-aeda-536dfd36a613" providerId="ADAL" clId="{BB841FC7-4B66-466E-A9D5-766D5AB76D45}" dt="2022-11-10T22:34:49.336" v="3346"/>
          <ac:spMkLst>
            <pc:docMk/>
            <pc:sldMk cId="2184684610" sldId="319"/>
            <ac:spMk id="23" creationId="{8BB56887-D0D5-4F0C-9E19-7247EB83C8B7}"/>
          </ac:spMkLst>
        </pc:spChg>
        <pc:spChg chg="add del">
          <ac:chgData name="CLARA DI PIAZZA" userId="bd862384-123f-4ee2-aeda-536dfd36a613" providerId="ADAL" clId="{BB841FC7-4B66-466E-A9D5-766D5AB76D45}" dt="2022-11-10T22:34:15.995" v="3339"/>
          <ac:spMkLst>
            <pc:docMk/>
            <pc:sldMk cId="2184684610" sldId="319"/>
            <ac:spMk id="24" creationId="{1E547BA6-BAE0-43BB-A7CA-60F69CE252F0}"/>
          </ac:spMkLst>
        </pc:spChg>
        <pc:spChg chg="add del">
          <ac:chgData name="CLARA DI PIAZZA" userId="bd862384-123f-4ee2-aeda-536dfd36a613" providerId="ADAL" clId="{BB841FC7-4B66-466E-A9D5-766D5AB76D45}" dt="2022-11-10T22:34:49.336" v="3346"/>
          <ac:spMkLst>
            <pc:docMk/>
            <pc:sldMk cId="2184684610" sldId="319"/>
            <ac:spMk id="25" creationId="{081E4A58-353D-44AE-B2FC-2A74E2E400F7}"/>
          </ac:spMkLst>
        </pc:spChg>
        <pc:spChg chg="add del">
          <ac:chgData name="CLARA DI PIAZZA" userId="bd862384-123f-4ee2-aeda-536dfd36a613" providerId="ADAL" clId="{BB841FC7-4B66-466E-A9D5-766D5AB76D45}" dt="2022-11-10T22:38:04.549" v="3422" actId="26606"/>
          <ac:spMkLst>
            <pc:docMk/>
            <pc:sldMk cId="2184684610" sldId="319"/>
            <ac:spMk id="26" creationId="{100EDD19-6802-4EC3-95CE-CFFAB042CFD6}"/>
          </ac:spMkLst>
        </pc:spChg>
        <pc:spChg chg="add del">
          <ac:chgData name="CLARA DI PIAZZA" userId="bd862384-123f-4ee2-aeda-536dfd36a613" providerId="ADAL" clId="{BB841FC7-4B66-466E-A9D5-766D5AB76D45}" dt="2022-11-10T22:38:04.549" v="3422" actId="26606"/>
          <ac:spMkLst>
            <pc:docMk/>
            <pc:sldMk cId="2184684610" sldId="319"/>
            <ac:spMk id="27" creationId="{DB17E863-922E-4C26-BD64-E8FD41D28661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28" creationId="{12ED3B7D-405D-4DFA-8608-B6DE7467183E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29" creationId="{12FB12AE-71D1-47FD-9AC3-EE2C07424534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30" creationId="{64853C7E-3CBA-4464-865F-6044D94B1BE9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31" creationId="{55EFEC59-B929-4851-9DEF-9106F27979A9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32" creationId="{6C132392-D5FF-4588-8FA1-5BAD77BF6464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33" creationId="{C7EAC045-695C-4E73-9B7C-AFD6FB22DA20}"/>
          </ac:spMkLst>
        </pc:spChg>
        <pc:spChg chg="add del">
          <ac:chgData name="CLARA DI PIAZZA" userId="bd862384-123f-4ee2-aeda-536dfd36a613" providerId="ADAL" clId="{BB841FC7-4B66-466E-A9D5-766D5AB76D45}" dt="2022-11-10T22:38:17.857" v="3424" actId="26606"/>
          <ac:spMkLst>
            <pc:docMk/>
            <pc:sldMk cId="2184684610" sldId="319"/>
            <ac:spMk id="34" creationId="{404A7A3A-BEAE-4BC6-A163-5D0E5F8C4669}"/>
          </ac:spMkLst>
        </pc:spChg>
        <pc:spChg chg="add del">
          <ac:chgData name="CLARA DI PIAZZA" userId="bd862384-123f-4ee2-aeda-536dfd36a613" providerId="ADAL" clId="{BB841FC7-4B66-466E-A9D5-766D5AB76D45}" dt="2022-11-10T22:53:01.038" v="3545"/>
          <ac:spMkLst>
            <pc:docMk/>
            <pc:sldMk cId="2184684610" sldId="319"/>
            <ac:spMk id="35" creationId="{100EDD19-6802-4EC3-95CE-CFFAB042CFD6}"/>
          </ac:spMkLst>
        </pc:spChg>
        <pc:spChg chg="add del">
          <ac:chgData name="CLARA DI PIAZZA" userId="bd862384-123f-4ee2-aeda-536dfd36a613" providerId="ADAL" clId="{BB841FC7-4B66-466E-A9D5-766D5AB76D45}" dt="2022-11-10T22:39:09.179" v="3427"/>
          <ac:spMkLst>
            <pc:docMk/>
            <pc:sldMk cId="2184684610" sldId="319"/>
            <ac:spMk id="36" creationId="{100EDD19-6802-4EC3-95CE-CFFAB042CFD6}"/>
          </ac:spMkLst>
        </pc:spChg>
        <pc:spChg chg="add del">
          <ac:chgData name="CLARA DI PIAZZA" userId="bd862384-123f-4ee2-aeda-536dfd36a613" providerId="ADAL" clId="{BB841FC7-4B66-466E-A9D5-766D5AB76D45}" dt="2022-11-10T22:39:09.179" v="3427"/>
          <ac:spMkLst>
            <pc:docMk/>
            <pc:sldMk cId="2184684610" sldId="319"/>
            <ac:spMk id="37" creationId="{DB17E863-922E-4C26-BD64-E8FD41D28661}"/>
          </ac:spMkLst>
        </pc:spChg>
        <pc:spChg chg="add del">
          <ac:chgData name="CLARA DI PIAZZA" userId="bd862384-123f-4ee2-aeda-536dfd36a613" providerId="ADAL" clId="{BB841FC7-4B66-466E-A9D5-766D5AB76D45}" dt="2022-11-10T22:53:01.038" v="3545"/>
          <ac:spMkLst>
            <pc:docMk/>
            <pc:sldMk cId="2184684610" sldId="319"/>
            <ac:spMk id="38" creationId="{DB17E863-922E-4C26-BD64-E8FD41D28661}"/>
          </ac:spMkLst>
        </pc:spChg>
        <pc:spChg chg="add">
          <ac:chgData name="CLARA DI PIAZZA" userId="bd862384-123f-4ee2-aeda-536dfd36a613" providerId="ADAL" clId="{BB841FC7-4B66-466E-A9D5-766D5AB76D45}" dt="2022-11-10T22:53:27.582" v="3547" actId="26606"/>
          <ac:spMkLst>
            <pc:docMk/>
            <pc:sldMk cId="2184684610" sldId="319"/>
            <ac:spMk id="39" creationId="{100EDD19-6802-4EC3-95CE-CFFAB042CFD6}"/>
          </ac:spMkLst>
        </pc:spChg>
        <pc:spChg chg="add">
          <ac:chgData name="CLARA DI PIAZZA" userId="bd862384-123f-4ee2-aeda-536dfd36a613" providerId="ADAL" clId="{BB841FC7-4B66-466E-A9D5-766D5AB76D45}" dt="2022-11-10T22:53:27.582" v="3547" actId="26606"/>
          <ac:spMkLst>
            <pc:docMk/>
            <pc:sldMk cId="2184684610" sldId="319"/>
            <ac:spMk id="40" creationId="{DB17E863-922E-4C26-BD64-E8FD41D28661}"/>
          </ac:spMkLst>
        </pc:spChg>
      </pc:sldChg>
      <pc:sldChg chg="addSp delSp modSp mod setBg">
        <pc:chgData name="CLARA DI PIAZZA" userId="bd862384-123f-4ee2-aeda-536dfd36a613" providerId="ADAL" clId="{BB841FC7-4B66-466E-A9D5-766D5AB76D45}" dt="2022-11-11T01:00:54.451" v="5029" actId="404"/>
        <pc:sldMkLst>
          <pc:docMk/>
          <pc:sldMk cId="3249132668" sldId="320"/>
        </pc:sldMkLst>
        <pc:spChg chg="add mod">
          <ac:chgData name="CLARA DI PIAZZA" userId="bd862384-123f-4ee2-aeda-536dfd36a613" providerId="ADAL" clId="{BB841FC7-4B66-466E-A9D5-766D5AB76D45}" dt="2022-11-11T01:00:54.451" v="5029" actId="404"/>
          <ac:spMkLst>
            <pc:docMk/>
            <pc:sldMk cId="3249132668" sldId="320"/>
            <ac:spMk id="5" creationId="{0D093A07-687F-E254-EE96-EFBE586FFBB3}"/>
          </ac:spMkLst>
        </pc:spChg>
        <pc:spChg chg="mod">
          <ac:chgData name="CLARA DI PIAZZA" userId="bd862384-123f-4ee2-aeda-536dfd36a613" providerId="ADAL" clId="{BB841FC7-4B66-466E-A9D5-766D5AB76D45}" dt="2022-11-10T20:30:30.987" v="2730" actId="1076"/>
          <ac:spMkLst>
            <pc:docMk/>
            <pc:sldMk cId="3249132668" sldId="320"/>
            <ac:spMk id="6" creationId="{BCF78C40-1AD9-BB77-9DDA-9639C4B11140}"/>
          </ac:spMkLst>
        </pc:spChg>
        <pc:spChg chg="mod">
          <ac:chgData name="CLARA DI PIAZZA" userId="bd862384-123f-4ee2-aeda-536dfd36a613" providerId="ADAL" clId="{BB841FC7-4B66-466E-A9D5-766D5AB76D45}" dt="2022-11-10T20:36:07.306" v="2782" actId="1076"/>
          <ac:spMkLst>
            <pc:docMk/>
            <pc:sldMk cId="3249132668" sldId="320"/>
            <ac:spMk id="7" creationId="{E20B63B9-4FBB-BB2D-9EDF-52ED4C869B38}"/>
          </ac:spMkLst>
        </pc:spChg>
        <pc:picChg chg="add mod">
          <ac:chgData name="CLARA DI PIAZZA" userId="bd862384-123f-4ee2-aeda-536dfd36a613" providerId="ADAL" clId="{BB841FC7-4B66-466E-A9D5-766D5AB76D45}" dt="2022-11-10T22:54:48.070" v="3549" actId="1076"/>
          <ac:picMkLst>
            <pc:docMk/>
            <pc:sldMk cId="3249132668" sldId="320"/>
            <ac:picMk id="4" creationId="{7A8E4EBD-8547-4B94-5B16-8B5EA57D177B}"/>
          </ac:picMkLst>
        </pc:picChg>
        <pc:picChg chg="add mod">
          <ac:chgData name="CLARA DI PIAZZA" userId="bd862384-123f-4ee2-aeda-536dfd36a613" providerId="ADAL" clId="{BB841FC7-4B66-466E-A9D5-766D5AB76D45}" dt="2022-11-10T20:31:28.123" v="2740" actId="1076"/>
          <ac:picMkLst>
            <pc:docMk/>
            <pc:sldMk cId="3249132668" sldId="320"/>
            <ac:picMk id="10" creationId="{8F7DB275-3DF6-BDFD-FAD5-321374E29D52}"/>
          </ac:picMkLst>
        </pc:picChg>
        <pc:picChg chg="add del mod">
          <ac:chgData name="CLARA DI PIAZZA" userId="bd862384-123f-4ee2-aeda-536dfd36a613" providerId="ADAL" clId="{BB841FC7-4B66-466E-A9D5-766D5AB76D45}" dt="2022-11-10T19:27:35.917" v="2091" actId="21"/>
          <ac:picMkLst>
            <pc:docMk/>
            <pc:sldMk cId="3249132668" sldId="320"/>
            <ac:picMk id="12" creationId="{EA25C07E-B294-2EDB-C13E-C610253A5EB5}"/>
          </ac:picMkLst>
        </pc:picChg>
      </pc:sldChg>
      <pc:sldChg chg="addSp delSp modSp mod setBg">
        <pc:chgData name="CLARA DI PIAZZA" userId="bd862384-123f-4ee2-aeda-536dfd36a613" providerId="ADAL" clId="{BB841FC7-4B66-466E-A9D5-766D5AB76D45}" dt="2022-11-11T01:02:36.657" v="5035" actId="14100"/>
        <pc:sldMkLst>
          <pc:docMk/>
          <pc:sldMk cId="1961955436" sldId="321"/>
        </pc:sldMkLst>
        <pc:spChg chg="mod">
          <ac:chgData name="CLARA DI PIAZZA" userId="bd862384-123f-4ee2-aeda-536dfd36a613" providerId="ADAL" clId="{BB841FC7-4B66-466E-A9D5-766D5AB76D45}" dt="2022-11-11T01:02:36.657" v="5035" actId="14100"/>
          <ac:spMkLst>
            <pc:docMk/>
            <pc:sldMk cId="1961955436" sldId="321"/>
            <ac:spMk id="2" creationId="{CB5567D2-E3E5-23BF-B6EB-EE53F232ABEB}"/>
          </ac:spMkLst>
        </pc:spChg>
        <pc:spChg chg="del">
          <ac:chgData name="CLARA DI PIAZZA" userId="bd862384-123f-4ee2-aeda-536dfd36a613" providerId="ADAL" clId="{BB841FC7-4B66-466E-A9D5-766D5AB76D45}" dt="2022-11-10T19:09:47.547" v="1821" actId="478"/>
          <ac:spMkLst>
            <pc:docMk/>
            <pc:sldMk cId="1961955436" sldId="321"/>
            <ac:spMk id="4" creationId="{78BB9AB4-AD82-392D-7F65-A7CE00D8F7AB}"/>
          </ac:spMkLst>
        </pc:spChg>
        <pc:spChg chg="mod">
          <ac:chgData name="CLARA DI PIAZZA" userId="bd862384-123f-4ee2-aeda-536dfd36a613" providerId="ADAL" clId="{BB841FC7-4B66-466E-A9D5-766D5AB76D45}" dt="2022-11-10T20:38:49.890" v="2809" actId="1076"/>
          <ac:spMkLst>
            <pc:docMk/>
            <pc:sldMk cId="1961955436" sldId="321"/>
            <ac:spMk id="5" creationId="{FDAF9AC9-EF53-78CA-D02D-A9194E2FA31A}"/>
          </ac:spMkLst>
        </pc:spChg>
        <pc:spChg chg="mod">
          <ac:chgData name="CLARA DI PIAZZA" userId="bd862384-123f-4ee2-aeda-536dfd36a613" providerId="ADAL" clId="{BB841FC7-4B66-466E-A9D5-766D5AB76D45}" dt="2022-11-10T22:53:49.157" v="3548" actId="26606"/>
          <ac:spMkLst>
            <pc:docMk/>
            <pc:sldMk cId="1961955436" sldId="321"/>
            <ac:spMk id="6" creationId="{BCF78C40-1AD9-BB77-9DDA-9639C4B11140}"/>
          </ac:spMkLst>
        </pc:spChg>
        <pc:spChg chg="del">
          <ac:chgData name="CLARA DI PIAZZA" userId="bd862384-123f-4ee2-aeda-536dfd36a613" providerId="ADAL" clId="{BB841FC7-4B66-466E-A9D5-766D5AB76D45}" dt="2022-11-10T19:09:49.493" v="1822" actId="478"/>
          <ac:spMkLst>
            <pc:docMk/>
            <pc:sldMk cId="1961955436" sldId="321"/>
            <ac:spMk id="7" creationId="{0119CB6D-3609-10DB-8BC0-1A0B9640DEC4}"/>
          </ac:spMkLst>
        </pc:spChg>
        <pc:spChg chg="mod">
          <ac:chgData name="CLARA DI PIAZZA" userId="bd862384-123f-4ee2-aeda-536dfd36a613" providerId="ADAL" clId="{BB841FC7-4B66-466E-A9D5-766D5AB76D45}" dt="2022-11-10T20:39:11.074" v="2816" actId="1076"/>
          <ac:spMkLst>
            <pc:docMk/>
            <pc:sldMk cId="1961955436" sldId="321"/>
            <ac:spMk id="8" creationId="{A2E93E4C-C14B-1426-68D6-39B3AC7C9AEB}"/>
          </ac:spMkLst>
        </pc:spChg>
        <pc:spChg chg="add">
          <ac:chgData name="CLARA DI PIAZZA" userId="bd862384-123f-4ee2-aeda-536dfd36a613" providerId="ADAL" clId="{BB841FC7-4B66-466E-A9D5-766D5AB76D45}" dt="2022-11-10T22:53:49.157" v="3548" actId="26606"/>
          <ac:spMkLst>
            <pc:docMk/>
            <pc:sldMk cId="1961955436" sldId="321"/>
            <ac:spMk id="10" creationId="{100EDD19-6802-4EC3-95CE-CFFAB042CFD6}"/>
          </ac:spMkLst>
        </pc:spChg>
        <pc:spChg chg="add mod">
          <ac:chgData name="CLARA DI PIAZZA" userId="bd862384-123f-4ee2-aeda-536dfd36a613" providerId="ADAL" clId="{BB841FC7-4B66-466E-A9D5-766D5AB76D45}" dt="2022-11-10T21:09:24.194" v="3090" actId="14100"/>
          <ac:spMkLst>
            <pc:docMk/>
            <pc:sldMk cId="1961955436" sldId="321"/>
            <ac:spMk id="12" creationId="{A3BB395F-F93A-8AFB-5D10-F23DDC935268}"/>
          </ac:spMkLst>
        </pc:spChg>
        <pc:spChg chg="add">
          <ac:chgData name="CLARA DI PIAZZA" userId="bd862384-123f-4ee2-aeda-536dfd36a613" providerId="ADAL" clId="{BB841FC7-4B66-466E-A9D5-766D5AB76D45}" dt="2022-11-10T22:53:49.157" v="3548" actId="26606"/>
          <ac:spMkLst>
            <pc:docMk/>
            <pc:sldMk cId="1961955436" sldId="321"/>
            <ac:spMk id="14" creationId="{DB17E863-922E-4C26-BD64-E8FD41D28661}"/>
          </ac:spMkLst>
        </pc:spChg>
        <pc:picChg chg="add mod">
          <ac:chgData name="CLARA DI PIAZZA" userId="bd862384-123f-4ee2-aeda-536dfd36a613" providerId="ADAL" clId="{BB841FC7-4B66-466E-A9D5-766D5AB76D45}" dt="2022-11-10T21:11:16.106" v="3112" actId="1076"/>
          <ac:picMkLst>
            <pc:docMk/>
            <pc:sldMk cId="1961955436" sldId="321"/>
            <ac:picMk id="9" creationId="{6312A00E-7052-9029-6E4F-5182C212B4A4}"/>
          </ac:picMkLst>
        </pc:picChg>
        <pc:picChg chg="add mod">
          <ac:chgData name="CLARA DI PIAZZA" userId="bd862384-123f-4ee2-aeda-536dfd36a613" providerId="ADAL" clId="{BB841FC7-4B66-466E-A9D5-766D5AB76D45}" dt="2022-11-10T20:39:00.723" v="2812" actId="1076"/>
          <ac:picMkLst>
            <pc:docMk/>
            <pc:sldMk cId="1961955436" sldId="321"/>
            <ac:picMk id="11" creationId="{934DB5AA-4350-5C8F-9CD7-480B2A300077}"/>
          </ac:picMkLst>
        </pc:picChg>
        <pc:picChg chg="add mod">
          <ac:chgData name="CLARA DI PIAZZA" userId="bd862384-123f-4ee2-aeda-536dfd36a613" providerId="ADAL" clId="{BB841FC7-4B66-466E-A9D5-766D5AB76D45}" dt="2022-11-10T21:11:57.097" v="3115" actId="1076"/>
          <ac:picMkLst>
            <pc:docMk/>
            <pc:sldMk cId="1961955436" sldId="321"/>
            <ac:picMk id="13" creationId="{D85C5066-981E-AA4D-88A0-F86E8281D589}"/>
          </ac:picMkLst>
        </pc:picChg>
        <pc:picChg chg="add mod">
          <ac:chgData name="CLARA DI PIAZZA" userId="bd862384-123f-4ee2-aeda-536dfd36a613" providerId="ADAL" clId="{BB841FC7-4B66-466E-A9D5-766D5AB76D45}" dt="2022-11-10T21:11:06.121" v="3109" actId="1076"/>
          <ac:picMkLst>
            <pc:docMk/>
            <pc:sldMk cId="1961955436" sldId="321"/>
            <ac:picMk id="15" creationId="{34E98CD0-8CA4-15FA-EB01-1A8A4DE7D1A8}"/>
          </ac:picMkLst>
        </pc:picChg>
      </pc:sldChg>
      <pc:sldChg chg="addSp delSp modSp new del mod ord">
        <pc:chgData name="CLARA DI PIAZZA" userId="bd862384-123f-4ee2-aeda-536dfd36a613" providerId="ADAL" clId="{BB841FC7-4B66-466E-A9D5-766D5AB76D45}" dt="2022-11-10T19:34:20.944" v="2326" actId="47"/>
        <pc:sldMkLst>
          <pc:docMk/>
          <pc:sldMk cId="3282086798" sldId="322"/>
        </pc:sldMkLst>
        <pc:spChg chg="del">
          <ac:chgData name="CLARA DI PIAZZA" userId="bd862384-123f-4ee2-aeda-536dfd36a613" providerId="ADAL" clId="{BB841FC7-4B66-466E-A9D5-766D5AB76D45}" dt="2022-11-10T16:57:23.739" v="1138" actId="478"/>
          <ac:spMkLst>
            <pc:docMk/>
            <pc:sldMk cId="3282086798" sldId="322"/>
            <ac:spMk id="2" creationId="{53B7A39E-6FD7-5CFA-8103-3366C83014D6}"/>
          </ac:spMkLst>
        </pc:spChg>
        <pc:spChg chg="del mod">
          <ac:chgData name="CLARA DI PIAZZA" userId="bd862384-123f-4ee2-aeda-536dfd36a613" providerId="ADAL" clId="{BB841FC7-4B66-466E-A9D5-766D5AB76D45}" dt="2022-11-10T16:57:26.804" v="1140" actId="478"/>
          <ac:spMkLst>
            <pc:docMk/>
            <pc:sldMk cId="3282086798" sldId="322"/>
            <ac:spMk id="3" creationId="{F21DB518-FADA-666C-7494-05FF4AA67E76}"/>
          </ac:spMkLst>
        </pc:spChg>
        <pc:picChg chg="add del mod">
          <ac:chgData name="CLARA DI PIAZZA" userId="bd862384-123f-4ee2-aeda-536dfd36a613" providerId="ADAL" clId="{BB841FC7-4B66-466E-A9D5-766D5AB76D45}" dt="2022-11-10T19:34:19.381" v="2325" actId="478"/>
          <ac:picMkLst>
            <pc:docMk/>
            <pc:sldMk cId="3282086798" sldId="322"/>
            <ac:picMk id="5" creationId="{ED2CC3F3-967D-EB7B-F5F8-95FE1C7F152E}"/>
          </ac:picMkLst>
        </pc:picChg>
        <pc:picChg chg="add del mod">
          <ac:chgData name="CLARA DI PIAZZA" userId="bd862384-123f-4ee2-aeda-536dfd36a613" providerId="ADAL" clId="{BB841FC7-4B66-466E-A9D5-766D5AB76D45}" dt="2022-11-10T18:43:57.934" v="1664" actId="21"/>
          <ac:picMkLst>
            <pc:docMk/>
            <pc:sldMk cId="3282086798" sldId="322"/>
            <ac:picMk id="6" creationId="{05664421-63B0-9FAD-62E8-3CC19A4142BD}"/>
          </ac:picMkLst>
        </pc:picChg>
      </pc:sldChg>
      <pc:sldChg chg="addSp delSp modSp mod setBg">
        <pc:chgData name="CLARA DI PIAZZA" userId="bd862384-123f-4ee2-aeda-536dfd36a613" providerId="ADAL" clId="{BB841FC7-4B66-466E-A9D5-766D5AB76D45}" dt="2022-11-11T00:58:37.576" v="5010" actId="1076"/>
        <pc:sldMkLst>
          <pc:docMk/>
          <pc:sldMk cId="3545038203" sldId="323"/>
        </pc:sldMkLst>
        <pc:spChg chg="mod">
          <ac:chgData name="CLARA DI PIAZZA" userId="bd862384-123f-4ee2-aeda-536dfd36a613" providerId="ADAL" clId="{BB841FC7-4B66-466E-A9D5-766D5AB76D45}" dt="2022-11-11T00:57:19.501" v="4997" actId="21"/>
          <ac:spMkLst>
            <pc:docMk/>
            <pc:sldMk cId="3545038203" sldId="323"/>
            <ac:spMk id="3" creationId="{1F308E6E-171E-D094-A719-9CECE6C1F352}"/>
          </ac:spMkLst>
        </pc:spChg>
        <pc:spChg chg="mod">
          <ac:chgData name="CLARA DI PIAZZA" userId="bd862384-123f-4ee2-aeda-536dfd36a613" providerId="ADAL" clId="{BB841FC7-4B66-466E-A9D5-766D5AB76D45}" dt="2022-11-11T00:58:32.041" v="5007" actId="1076"/>
          <ac:spMkLst>
            <pc:docMk/>
            <pc:sldMk cId="3545038203" sldId="323"/>
            <ac:spMk id="4" creationId="{189CE8A8-674A-EF90-1658-47507AA83569}"/>
          </ac:spMkLst>
        </pc:spChg>
        <pc:spChg chg="del">
          <ac:chgData name="CLARA DI PIAZZA" userId="bd862384-123f-4ee2-aeda-536dfd36a613" providerId="ADAL" clId="{BB841FC7-4B66-466E-A9D5-766D5AB76D45}" dt="2022-11-11T00:57:35.737" v="5003" actId="478"/>
          <ac:spMkLst>
            <pc:docMk/>
            <pc:sldMk cId="3545038203" sldId="323"/>
            <ac:spMk id="6" creationId="{BCF78C40-1AD9-BB77-9DDA-9639C4B11140}"/>
          </ac:spMkLst>
        </pc:spChg>
        <pc:spChg chg="add del mod">
          <ac:chgData name="CLARA DI PIAZZA" userId="bd862384-123f-4ee2-aeda-536dfd36a613" providerId="ADAL" clId="{BB841FC7-4B66-466E-A9D5-766D5AB76D45}" dt="2022-11-10T18:21:13.864" v="1201" actId="21"/>
          <ac:spMkLst>
            <pc:docMk/>
            <pc:sldMk cId="3545038203" sldId="323"/>
            <ac:spMk id="9" creationId="{1CAAC76F-23D6-CF58-ABED-278932FCEF6B}"/>
          </ac:spMkLst>
        </pc:spChg>
        <pc:spChg chg="add del mod">
          <ac:chgData name="CLARA DI PIAZZA" userId="bd862384-123f-4ee2-aeda-536dfd36a613" providerId="ADAL" clId="{BB841FC7-4B66-466E-A9D5-766D5AB76D45}" dt="2022-11-10T18:35:05.110" v="1502" actId="21"/>
          <ac:spMkLst>
            <pc:docMk/>
            <pc:sldMk cId="3545038203" sldId="323"/>
            <ac:spMk id="10" creationId="{01245769-9369-0F27-2AA1-45D8009CB977}"/>
          </ac:spMkLst>
        </pc:spChg>
        <pc:picChg chg="mod">
          <ac:chgData name="CLARA DI PIAZZA" userId="bd862384-123f-4ee2-aeda-536dfd36a613" providerId="ADAL" clId="{BB841FC7-4B66-466E-A9D5-766D5AB76D45}" dt="2022-11-11T00:58:37.576" v="5010" actId="1076"/>
          <ac:picMkLst>
            <pc:docMk/>
            <pc:sldMk cId="3545038203" sldId="323"/>
            <ac:picMk id="5" creationId="{D6890D83-87D9-BB88-53DB-EEEEBB4A7278}"/>
          </ac:picMkLst>
        </pc:picChg>
        <pc:picChg chg="add mod">
          <ac:chgData name="CLARA DI PIAZZA" userId="bd862384-123f-4ee2-aeda-536dfd36a613" providerId="ADAL" clId="{BB841FC7-4B66-466E-A9D5-766D5AB76D45}" dt="2022-11-10T18:43:06.462" v="1659" actId="1076"/>
          <ac:picMkLst>
            <pc:docMk/>
            <pc:sldMk cId="3545038203" sldId="323"/>
            <ac:picMk id="7" creationId="{EFD113C7-2288-6FC1-52F5-ECA6192A660E}"/>
          </ac:picMkLst>
        </pc:picChg>
        <pc:picChg chg="add del mod">
          <ac:chgData name="CLARA DI PIAZZA" userId="bd862384-123f-4ee2-aeda-536dfd36a613" providerId="ADAL" clId="{BB841FC7-4B66-466E-A9D5-766D5AB76D45}" dt="2022-11-10T18:35:05.110" v="1502" actId="21"/>
          <ac:picMkLst>
            <pc:docMk/>
            <pc:sldMk cId="3545038203" sldId="323"/>
            <ac:picMk id="12" creationId="{DCB914AF-1EF5-B49F-233C-576F22ABB1CA}"/>
          </ac:picMkLst>
        </pc:picChg>
        <pc:picChg chg="add del mod">
          <ac:chgData name="CLARA DI PIAZZA" userId="bd862384-123f-4ee2-aeda-536dfd36a613" providerId="ADAL" clId="{BB841FC7-4B66-466E-A9D5-766D5AB76D45}" dt="2022-11-10T18:42:03.496" v="1641" actId="21"/>
          <ac:picMkLst>
            <pc:docMk/>
            <pc:sldMk cId="3545038203" sldId="323"/>
            <ac:picMk id="14" creationId="{A59566CA-EA04-D29A-5A29-80A8894BEA46}"/>
          </ac:picMkLst>
        </pc:picChg>
        <pc:picChg chg="add del mod">
          <ac:chgData name="CLARA DI PIAZZA" userId="bd862384-123f-4ee2-aeda-536dfd36a613" providerId="ADAL" clId="{BB841FC7-4B66-466E-A9D5-766D5AB76D45}" dt="2022-11-10T18:42:03.496" v="1641" actId="21"/>
          <ac:picMkLst>
            <pc:docMk/>
            <pc:sldMk cId="3545038203" sldId="323"/>
            <ac:picMk id="16" creationId="{E3A58E5E-DD12-1EF4-84B8-7A5C1E0F3DEC}"/>
          </ac:picMkLst>
        </pc:picChg>
      </pc:sldChg>
      <pc:sldChg chg="addSp delSp modSp del mod">
        <pc:chgData name="CLARA DI PIAZZA" userId="bd862384-123f-4ee2-aeda-536dfd36a613" providerId="ADAL" clId="{BB841FC7-4B66-466E-A9D5-766D5AB76D45}" dt="2022-11-10T20:39:22.444" v="2817" actId="47"/>
        <pc:sldMkLst>
          <pc:docMk/>
          <pc:sldMk cId="71356075" sldId="324"/>
        </pc:sldMkLst>
        <pc:spChg chg="del">
          <ac:chgData name="CLARA DI PIAZZA" userId="bd862384-123f-4ee2-aeda-536dfd36a613" providerId="ADAL" clId="{BB841FC7-4B66-466E-A9D5-766D5AB76D45}" dt="2022-11-10T20:36:54.081" v="2791" actId="478"/>
          <ac:spMkLst>
            <pc:docMk/>
            <pc:sldMk cId="71356075" sldId="324"/>
            <ac:spMk id="3" creationId="{D0498591-8936-2039-0B01-B5BB6743BF9E}"/>
          </ac:spMkLst>
        </pc:spChg>
        <pc:spChg chg="del">
          <ac:chgData name="CLARA DI PIAZZA" userId="bd862384-123f-4ee2-aeda-536dfd36a613" providerId="ADAL" clId="{BB841FC7-4B66-466E-A9D5-766D5AB76D45}" dt="2022-11-10T19:07:35.378" v="1813" actId="478"/>
          <ac:spMkLst>
            <pc:docMk/>
            <pc:sldMk cId="71356075" sldId="324"/>
            <ac:spMk id="8" creationId="{066F4324-4C9F-002F-131F-763C03811110}"/>
          </ac:spMkLst>
        </pc:spChg>
        <pc:spChg chg="del mod">
          <ac:chgData name="CLARA DI PIAZZA" userId="bd862384-123f-4ee2-aeda-536dfd36a613" providerId="ADAL" clId="{BB841FC7-4B66-466E-A9D5-766D5AB76D45}" dt="2022-11-10T20:37:34.373" v="2798" actId="21"/>
          <ac:spMkLst>
            <pc:docMk/>
            <pc:sldMk cId="71356075" sldId="324"/>
            <ac:spMk id="9" creationId="{B884995C-CDA9-4248-6E6B-0A8E79A4CD48}"/>
          </ac:spMkLst>
        </pc:spChg>
        <pc:spChg chg="del">
          <ac:chgData name="CLARA DI PIAZZA" userId="bd862384-123f-4ee2-aeda-536dfd36a613" providerId="ADAL" clId="{BB841FC7-4B66-466E-A9D5-766D5AB76D45}" dt="2022-11-10T20:37:03.769" v="2792" actId="478"/>
          <ac:spMkLst>
            <pc:docMk/>
            <pc:sldMk cId="71356075" sldId="324"/>
            <ac:spMk id="10" creationId="{A0472BBF-4BDA-7D48-2F21-65E49C016A31}"/>
          </ac:spMkLst>
        </pc:spChg>
        <pc:picChg chg="add del mod">
          <ac:chgData name="CLARA DI PIAZZA" userId="bd862384-123f-4ee2-aeda-536dfd36a613" providerId="ADAL" clId="{BB841FC7-4B66-466E-A9D5-766D5AB76D45}" dt="2022-11-10T20:37:34.373" v="2798" actId="21"/>
          <ac:picMkLst>
            <pc:docMk/>
            <pc:sldMk cId="71356075" sldId="324"/>
            <ac:picMk id="12" creationId="{8717E512-C1FF-D54E-712B-5A8D66AFE7A2}"/>
          </ac:picMkLst>
        </pc:picChg>
      </pc:sldChg>
      <pc:sldChg chg="addSp delSp modSp mod setBg">
        <pc:chgData name="CLARA DI PIAZZA" userId="bd862384-123f-4ee2-aeda-536dfd36a613" providerId="ADAL" clId="{BB841FC7-4B66-466E-A9D5-766D5AB76D45}" dt="2022-11-11T00:54:37.176" v="4968" actId="1076"/>
        <pc:sldMkLst>
          <pc:docMk/>
          <pc:sldMk cId="2400127959" sldId="325"/>
        </pc:sldMkLst>
        <pc:spChg chg="del mod">
          <ac:chgData name="CLARA DI PIAZZA" userId="bd862384-123f-4ee2-aeda-536dfd36a613" providerId="ADAL" clId="{BB841FC7-4B66-466E-A9D5-766D5AB76D45}" dt="2022-11-10T20:39:47.615" v="2822" actId="478"/>
          <ac:spMkLst>
            <pc:docMk/>
            <pc:sldMk cId="2400127959" sldId="325"/>
            <ac:spMk id="5" creationId="{FDAF9AC9-EF53-78CA-D02D-A9194E2FA31A}"/>
          </ac:spMkLst>
        </pc:spChg>
        <pc:spChg chg="mod">
          <ac:chgData name="CLARA DI PIAZZA" userId="bd862384-123f-4ee2-aeda-536dfd36a613" providerId="ADAL" clId="{BB841FC7-4B66-466E-A9D5-766D5AB76D45}" dt="2022-11-10T20:49:39.209" v="2924" actId="20577"/>
          <ac:spMkLst>
            <pc:docMk/>
            <pc:sldMk cId="2400127959" sldId="325"/>
            <ac:spMk id="10" creationId="{A0472BBF-4BDA-7D48-2F21-65E49C016A31}"/>
          </ac:spMkLst>
        </pc:spChg>
        <pc:spChg chg="add del mod">
          <ac:chgData name="CLARA DI PIAZZA" userId="bd862384-123f-4ee2-aeda-536dfd36a613" providerId="ADAL" clId="{BB841FC7-4B66-466E-A9D5-766D5AB76D45}" dt="2022-11-10T23:19:57.075" v="4189" actId="478"/>
          <ac:spMkLst>
            <pc:docMk/>
            <pc:sldMk cId="2400127959" sldId="325"/>
            <ac:spMk id="12" creationId="{4E5E61AE-C7B5-1D92-844E-585047EF239F}"/>
          </ac:spMkLst>
        </pc:spChg>
        <pc:spChg chg="add mod">
          <ac:chgData name="CLARA DI PIAZZA" userId="bd862384-123f-4ee2-aeda-536dfd36a613" providerId="ADAL" clId="{BB841FC7-4B66-466E-A9D5-766D5AB76D45}" dt="2022-11-11T00:54:23.256" v="4965" actId="1076"/>
          <ac:spMkLst>
            <pc:docMk/>
            <pc:sldMk cId="2400127959" sldId="325"/>
            <ac:spMk id="13" creationId="{FC34F907-AE72-C557-88B4-7CEEBFD0E756}"/>
          </ac:spMkLst>
        </pc:spChg>
        <pc:spChg chg="add mod">
          <ac:chgData name="CLARA DI PIAZZA" userId="bd862384-123f-4ee2-aeda-536dfd36a613" providerId="ADAL" clId="{BB841FC7-4B66-466E-A9D5-766D5AB76D45}" dt="2022-11-11T00:54:37.176" v="4968" actId="1076"/>
          <ac:spMkLst>
            <pc:docMk/>
            <pc:sldMk cId="2400127959" sldId="325"/>
            <ac:spMk id="14" creationId="{F3237D98-2856-BD53-38D5-97FEA7FF25F3}"/>
          </ac:spMkLst>
        </pc:spChg>
        <pc:picChg chg="mod">
          <ac:chgData name="CLARA DI PIAZZA" userId="bd862384-123f-4ee2-aeda-536dfd36a613" providerId="ADAL" clId="{BB841FC7-4B66-466E-A9D5-766D5AB76D45}" dt="2022-11-10T19:05:57.269" v="1810" actId="14100"/>
          <ac:picMkLst>
            <pc:docMk/>
            <pc:sldMk cId="2400127959" sldId="325"/>
            <ac:picMk id="4" creationId="{1FB75623-C5F7-E70E-E7B4-B7EF03DCBFAD}"/>
          </ac:picMkLst>
        </pc:picChg>
        <pc:picChg chg="mod">
          <ac:chgData name="CLARA DI PIAZZA" userId="bd862384-123f-4ee2-aeda-536dfd36a613" providerId="ADAL" clId="{BB841FC7-4B66-466E-A9D5-766D5AB76D45}" dt="2022-11-11T00:54:23.256" v="4965" actId="1076"/>
          <ac:picMkLst>
            <pc:docMk/>
            <pc:sldMk cId="2400127959" sldId="325"/>
            <ac:picMk id="11" creationId="{69ECC61A-E874-B7E8-6D1A-A9275509B372}"/>
          </ac:picMkLst>
        </pc:picChg>
      </pc:sldChg>
      <pc:sldChg chg="addSp delSp modSp new mod">
        <pc:chgData name="CLARA DI PIAZZA" userId="bd862384-123f-4ee2-aeda-536dfd36a613" providerId="ADAL" clId="{BB841FC7-4B66-466E-A9D5-766D5AB76D45}" dt="2022-11-10T18:06:06.777" v="1149" actId="21"/>
        <pc:sldMkLst>
          <pc:docMk/>
          <pc:sldMk cId="2710578460" sldId="325"/>
        </pc:sldMkLst>
        <pc:spChg chg="del">
          <ac:chgData name="CLARA DI PIAZZA" userId="bd862384-123f-4ee2-aeda-536dfd36a613" providerId="ADAL" clId="{BB841FC7-4B66-466E-A9D5-766D5AB76D45}" dt="2022-11-10T18:05:49.981" v="1144" actId="478"/>
          <ac:spMkLst>
            <pc:docMk/>
            <pc:sldMk cId="2710578460" sldId="325"/>
            <ac:spMk id="2" creationId="{A21A3FAF-11FE-8D29-8920-4EF6C352A007}"/>
          </ac:spMkLst>
        </pc:spChg>
        <pc:spChg chg="del">
          <ac:chgData name="CLARA DI PIAZZA" userId="bd862384-123f-4ee2-aeda-536dfd36a613" providerId="ADAL" clId="{BB841FC7-4B66-466E-A9D5-766D5AB76D45}" dt="2022-11-10T18:05:51.543" v="1145" actId="478"/>
          <ac:spMkLst>
            <pc:docMk/>
            <pc:sldMk cId="2710578460" sldId="325"/>
            <ac:spMk id="3" creationId="{58E1A02E-B477-818B-27BF-B49538B8F318}"/>
          </ac:spMkLst>
        </pc:spChg>
        <pc:picChg chg="add del mod">
          <ac:chgData name="CLARA DI PIAZZA" userId="bd862384-123f-4ee2-aeda-536dfd36a613" providerId="ADAL" clId="{BB841FC7-4B66-466E-A9D5-766D5AB76D45}" dt="2022-11-10T18:06:06.777" v="1149" actId="21"/>
          <ac:picMkLst>
            <pc:docMk/>
            <pc:sldMk cId="2710578460" sldId="325"/>
            <ac:picMk id="5" creationId="{F5353C43-3699-1F8B-6272-0E60A33FABBD}"/>
          </ac:picMkLst>
        </pc:picChg>
      </pc:sldChg>
      <pc:sldChg chg="addSp delSp modSp new mod setBg">
        <pc:chgData name="CLARA DI PIAZZA" userId="bd862384-123f-4ee2-aeda-536dfd36a613" providerId="ADAL" clId="{BB841FC7-4B66-466E-A9D5-766D5AB76D45}" dt="2022-11-11T00:59:04.266" v="5013" actId="1076"/>
        <pc:sldMkLst>
          <pc:docMk/>
          <pc:sldMk cId="3316161797" sldId="326"/>
        </pc:sldMkLst>
        <pc:spChg chg="del">
          <ac:chgData name="CLARA DI PIAZZA" userId="bd862384-123f-4ee2-aeda-536dfd36a613" providerId="ADAL" clId="{BB841FC7-4B66-466E-A9D5-766D5AB76D45}" dt="2022-11-10T18:21:08.903" v="1199" actId="478"/>
          <ac:spMkLst>
            <pc:docMk/>
            <pc:sldMk cId="3316161797" sldId="326"/>
            <ac:spMk id="2" creationId="{33AB79D4-2A62-672D-6AE7-5D608A4CA2E3}"/>
          </ac:spMkLst>
        </pc:spChg>
        <pc:spChg chg="del">
          <ac:chgData name="CLARA DI PIAZZA" userId="bd862384-123f-4ee2-aeda-536dfd36a613" providerId="ADAL" clId="{BB841FC7-4B66-466E-A9D5-766D5AB76D45}" dt="2022-11-10T18:21:10.352" v="1200" actId="478"/>
          <ac:spMkLst>
            <pc:docMk/>
            <pc:sldMk cId="3316161797" sldId="326"/>
            <ac:spMk id="3" creationId="{A5D4D97A-4E4F-F69C-E3E7-650BA8A322CA}"/>
          </ac:spMkLst>
        </pc:spChg>
        <pc:spChg chg="add del mod">
          <ac:chgData name="CLARA DI PIAZZA" userId="bd862384-123f-4ee2-aeda-536dfd36a613" providerId="ADAL" clId="{BB841FC7-4B66-466E-A9D5-766D5AB76D45}" dt="2022-11-10T18:30:13.305" v="1419" actId="21"/>
          <ac:spMkLst>
            <pc:docMk/>
            <pc:sldMk cId="3316161797" sldId="326"/>
            <ac:spMk id="4" creationId="{2E81EC83-346F-009A-FC7C-1ADE6D4B2323}"/>
          </ac:spMkLst>
        </pc:spChg>
        <pc:spChg chg="add mod">
          <ac:chgData name="CLARA DI PIAZZA" userId="bd862384-123f-4ee2-aeda-536dfd36a613" providerId="ADAL" clId="{BB841FC7-4B66-466E-A9D5-766D5AB76D45}" dt="2022-11-11T00:58:56.068" v="5012" actId="403"/>
          <ac:spMkLst>
            <pc:docMk/>
            <pc:sldMk cId="3316161797" sldId="326"/>
            <ac:spMk id="5" creationId="{558747D7-6887-FBBA-682B-DC75E14054DE}"/>
          </ac:spMkLst>
        </pc:spChg>
        <pc:spChg chg="add mod">
          <ac:chgData name="CLARA DI PIAZZA" userId="bd862384-123f-4ee2-aeda-536dfd36a613" providerId="ADAL" clId="{BB841FC7-4B66-466E-A9D5-766D5AB76D45}" dt="2022-11-11T00:58:42.876" v="5011" actId="403"/>
          <ac:spMkLst>
            <pc:docMk/>
            <pc:sldMk cId="3316161797" sldId="326"/>
            <ac:spMk id="8" creationId="{C5556239-30AD-FFAB-732D-944F770D3F0C}"/>
          </ac:spMkLst>
        </pc:spChg>
        <pc:spChg chg="add mod">
          <ac:chgData name="CLARA DI PIAZZA" userId="bd862384-123f-4ee2-aeda-536dfd36a613" providerId="ADAL" clId="{BB841FC7-4B66-466E-A9D5-766D5AB76D45}" dt="2022-11-11T00:59:04.266" v="5013" actId="1076"/>
          <ac:spMkLst>
            <pc:docMk/>
            <pc:sldMk cId="3316161797" sldId="326"/>
            <ac:spMk id="13" creationId="{B0A9645D-54EC-2895-352D-7966E462B658}"/>
          </ac:spMkLst>
        </pc:spChg>
        <pc:spChg chg="add mod">
          <ac:chgData name="CLARA DI PIAZZA" userId="bd862384-123f-4ee2-aeda-536dfd36a613" providerId="ADAL" clId="{BB841FC7-4B66-466E-A9D5-766D5AB76D45}" dt="2022-11-11T00:59:04.266" v="5013" actId="1076"/>
          <ac:spMkLst>
            <pc:docMk/>
            <pc:sldMk cId="3316161797" sldId="326"/>
            <ac:spMk id="14" creationId="{9FABD133-6495-D7D3-19B6-E160E44D4273}"/>
          </ac:spMkLst>
        </pc:spChg>
        <pc:grpChg chg="mod">
          <ac:chgData name="CLARA DI PIAZZA" userId="bd862384-123f-4ee2-aeda-536dfd36a613" providerId="ADAL" clId="{BB841FC7-4B66-466E-A9D5-766D5AB76D45}" dt="2022-11-11T00:59:04.266" v="5013" actId="1076"/>
          <ac:grpSpMkLst>
            <pc:docMk/>
            <pc:sldMk cId="3316161797" sldId="326"/>
            <ac:grpSpMk id="7" creationId="{D451A8F2-A928-58F2-314E-1F36DBA70676}"/>
          </ac:grpSpMkLst>
        </pc:grpChg>
        <pc:picChg chg="add mod">
          <ac:chgData name="CLARA DI PIAZZA" userId="bd862384-123f-4ee2-aeda-536dfd36a613" providerId="ADAL" clId="{BB841FC7-4B66-466E-A9D5-766D5AB76D45}" dt="2022-11-10T18:48:15.966" v="1745" actId="1076"/>
          <ac:picMkLst>
            <pc:docMk/>
            <pc:sldMk cId="3316161797" sldId="326"/>
            <ac:picMk id="6" creationId="{3E5F6157-B9BD-D7D4-BACF-4FC14F33AFC5}"/>
          </ac:picMkLst>
        </pc:picChg>
        <pc:picChg chg="add mod">
          <ac:chgData name="CLARA DI PIAZZA" userId="bd862384-123f-4ee2-aeda-536dfd36a613" providerId="ADAL" clId="{BB841FC7-4B66-466E-A9D5-766D5AB76D45}" dt="2022-11-10T18:44:54.406" v="1673" actId="1076"/>
          <ac:picMkLst>
            <pc:docMk/>
            <pc:sldMk cId="3316161797" sldId="326"/>
            <ac:picMk id="9" creationId="{FDCFDCFF-9C4D-5CB8-DA79-34F50458C0CA}"/>
          </ac:picMkLst>
        </pc:picChg>
        <pc:picChg chg="add mod">
          <ac:chgData name="CLARA DI PIAZZA" userId="bd862384-123f-4ee2-aeda-536dfd36a613" providerId="ADAL" clId="{BB841FC7-4B66-466E-A9D5-766D5AB76D45}" dt="2022-11-10T18:44:54.406" v="1673" actId="1076"/>
          <ac:picMkLst>
            <pc:docMk/>
            <pc:sldMk cId="3316161797" sldId="326"/>
            <ac:picMk id="10" creationId="{62CBC526-7CC7-B4C4-797C-FE82C1EC8DB3}"/>
          </ac:picMkLst>
        </pc:picChg>
        <pc:picChg chg="add del mod">
          <ac:chgData name="CLARA DI PIAZZA" userId="bd862384-123f-4ee2-aeda-536dfd36a613" providerId="ADAL" clId="{BB841FC7-4B66-466E-A9D5-766D5AB76D45}" dt="2022-11-10T18:44:46.764" v="1671" actId="478"/>
          <ac:picMkLst>
            <pc:docMk/>
            <pc:sldMk cId="3316161797" sldId="326"/>
            <ac:picMk id="11" creationId="{B7BBAE73-3251-F266-148A-58ECA882376A}"/>
          </ac:picMkLst>
        </pc:picChg>
        <pc:picChg chg="add mod">
          <ac:chgData name="CLARA DI PIAZZA" userId="bd862384-123f-4ee2-aeda-536dfd36a613" providerId="ADAL" clId="{BB841FC7-4B66-466E-A9D5-766D5AB76D45}" dt="2022-11-11T00:59:04.266" v="5013" actId="1076"/>
          <ac:picMkLst>
            <pc:docMk/>
            <pc:sldMk cId="3316161797" sldId="326"/>
            <ac:picMk id="12" creationId="{2DB467A2-717A-4EC9-A0FE-C3557E33C745}"/>
          </ac:picMkLst>
        </pc:picChg>
        <pc:picChg chg="add del mod">
          <ac:chgData name="CLARA DI PIAZZA" userId="bd862384-123f-4ee2-aeda-536dfd36a613" providerId="ADAL" clId="{BB841FC7-4B66-466E-A9D5-766D5AB76D45}" dt="2022-11-10T19:00:37.250" v="1809" actId="478"/>
          <ac:picMkLst>
            <pc:docMk/>
            <pc:sldMk cId="3316161797" sldId="326"/>
            <ac:picMk id="16" creationId="{E38F4AA1-5ED9-71B0-B919-61E827ECD4A1}"/>
          </ac:picMkLst>
        </pc:picChg>
      </pc:sldChg>
      <pc:sldChg chg="addSp delSp modSp mod setBg">
        <pc:chgData name="CLARA DI PIAZZA" userId="bd862384-123f-4ee2-aeda-536dfd36a613" providerId="ADAL" clId="{BB841FC7-4B66-466E-A9D5-766D5AB76D45}" dt="2022-11-11T00:54:55.592" v="4971" actId="1076"/>
        <pc:sldMkLst>
          <pc:docMk/>
          <pc:sldMk cId="2827022359" sldId="327"/>
        </pc:sldMkLst>
        <pc:spChg chg="del mod">
          <ac:chgData name="CLARA DI PIAZZA" userId="bd862384-123f-4ee2-aeda-536dfd36a613" providerId="ADAL" clId="{BB841FC7-4B66-466E-A9D5-766D5AB76D45}" dt="2022-11-10T23:17:24.436" v="4154" actId="478"/>
          <ac:spMkLst>
            <pc:docMk/>
            <pc:sldMk cId="2827022359" sldId="327"/>
            <ac:spMk id="2" creationId="{00EF4B2A-272A-7382-6F83-D72F1982A99D}"/>
          </ac:spMkLst>
        </pc:spChg>
        <pc:spChg chg="del mod">
          <ac:chgData name="CLARA DI PIAZZA" userId="bd862384-123f-4ee2-aeda-536dfd36a613" providerId="ADAL" clId="{BB841FC7-4B66-466E-A9D5-766D5AB76D45}" dt="2022-11-11T00:08:37.022" v="4440"/>
          <ac:spMkLst>
            <pc:docMk/>
            <pc:sldMk cId="2827022359" sldId="327"/>
            <ac:spMk id="2" creationId="{534F84BF-66DF-BD21-166C-8BC0CF5EEF59}"/>
          </ac:spMkLst>
        </pc:spChg>
        <pc:spChg chg="del mod">
          <ac:chgData name="CLARA DI PIAZZA" userId="bd862384-123f-4ee2-aeda-536dfd36a613" providerId="ADAL" clId="{BB841FC7-4B66-466E-A9D5-766D5AB76D45}" dt="2022-11-10T23:17:22.311" v="4153" actId="478"/>
          <ac:spMkLst>
            <pc:docMk/>
            <pc:sldMk cId="2827022359" sldId="327"/>
            <ac:spMk id="3" creationId="{DC273EA8-ADCD-5DA9-CD97-C3F483A72121}"/>
          </ac:spMkLst>
        </pc:spChg>
        <pc:spChg chg="del mod">
          <ac:chgData name="CLARA DI PIAZZA" userId="bd862384-123f-4ee2-aeda-536dfd36a613" providerId="ADAL" clId="{BB841FC7-4B66-466E-A9D5-766D5AB76D45}" dt="2022-11-10T23:19:49.121" v="4188" actId="478"/>
          <ac:spMkLst>
            <pc:docMk/>
            <pc:sldMk cId="2827022359" sldId="327"/>
            <ac:spMk id="5" creationId="{FDAF9AC9-EF53-78CA-D02D-A9194E2FA31A}"/>
          </ac:spMkLst>
        </pc:spChg>
        <pc:spChg chg="mod">
          <ac:chgData name="CLARA DI PIAZZA" userId="bd862384-123f-4ee2-aeda-536dfd36a613" providerId="ADAL" clId="{BB841FC7-4B66-466E-A9D5-766D5AB76D45}" dt="2022-11-11T00:54:55.592" v="4971" actId="1076"/>
          <ac:spMkLst>
            <pc:docMk/>
            <pc:sldMk cId="2827022359" sldId="327"/>
            <ac:spMk id="9" creationId="{BD822F5A-6221-715E-748A-38AD45266435}"/>
          </ac:spMkLst>
        </pc:spChg>
        <pc:spChg chg="del mod">
          <ac:chgData name="CLARA DI PIAZZA" userId="bd862384-123f-4ee2-aeda-536dfd36a613" providerId="ADAL" clId="{BB841FC7-4B66-466E-A9D5-766D5AB76D45}" dt="2022-11-10T20:49:04.999" v="2917" actId="478"/>
          <ac:spMkLst>
            <pc:docMk/>
            <pc:sldMk cId="2827022359" sldId="327"/>
            <ac:spMk id="10" creationId="{A0472BBF-4BDA-7D48-2F21-65E49C016A31}"/>
          </ac:spMkLst>
        </pc:spChg>
        <pc:spChg chg="del mod">
          <ac:chgData name="CLARA DI PIAZZA" userId="bd862384-123f-4ee2-aeda-536dfd36a613" providerId="ADAL" clId="{BB841FC7-4B66-466E-A9D5-766D5AB76D45}" dt="2022-11-10T23:16:56.956" v="4142" actId="478"/>
          <ac:spMkLst>
            <pc:docMk/>
            <pc:sldMk cId="2827022359" sldId="327"/>
            <ac:spMk id="12" creationId="{78AB2671-B548-FDB2-20C3-766F932D5841}"/>
          </ac:spMkLst>
        </pc:spChg>
        <pc:spChg chg="add del mod">
          <ac:chgData name="CLARA DI PIAZZA" userId="bd862384-123f-4ee2-aeda-536dfd36a613" providerId="ADAL" clId="{BB841FC7-4B66-466E-A9D5-766D5AB76D45}" dt="2022-11-10T23:18:54.721" v="4181" actId="478"/>
          <ac:spMkLst>
            <pc:docMk/>
            <pc:sldMk cId="2827022359" sldId="327"/>
            <ac:spMk id="13" creationId="{F50D4A62-D25B-E580-938F-C3EAC9FC6D28}"/>
          </ac:spMkLst>
        </pc:spChg>
        <pc:spChg chg="add mod">
          <ac:chgData name="CLARA DI PIAZZA" userId="bd862384-123f-4ee2-aeda-536dfd36a613" providerId="ADAL" clId="{BB841FC7-4B66-466E-A9D5-766D5AB76D45}" dt="2022-11-11T00:54:48.625" v="4969" actId="1076"/>
          <ac:spMkLst>
            <pc:docMk/>
            <pc:sldMk cId="2827022359" sldId="327"/>
            <ac:spMk id="14" creationId="{54262ACC-8155-4BEB-BF86-DDF5A2755E2A}"/>
          </ac:spMkLst>
        </pc:spChg>
        <pc:picChg chg="del">
          <ac:chgData name="CLARA DI PIAZZA" userId="bd862384-123f-4ee2-aeda-536dfd36a613" providerId="ADAL" clId="{BB841FC7-4B66-466E-A9D5-766D5AB76D45}" dt="2022-11-10T18:59:35.380" v="1803" actId="478"/>
          <ac:picMkLst>
            <pc:docMk/>
            <pc:sldMk cId="2827022359" sldId="327"/>
            <ac:picMk id="3" creationId="{D1446F64-67AA-F453-090C-7BA0F2E31688}"/>
          </ac:picMkLst>
        </pc:picChg>
        <pc:picChg chg="add mod">
          <ac:chgData name="CLARA DI PIAZZA" userId="bd862384-123f-4ee2-aeda-536dfd36a613" providerId="ADAL" clId="{BB841FC7-4B66-466E-A9D5-766D5AB76D45}" dt="2022-11-11T00:54:48.625" v="4969" actId="1076"/>
          <ac:picMkLst>
            <pc:docMk/>
            <pc:sldMk cId="2827022359" sldId="327"/>
            <ac:picMk id="8" creationId="{36B0C629-2AAB-DA2A-7B3B-F9A8FFAD730C}"/>
          </ac:picMkLst>
        </pc:picChg>
      </pc:sldChg>
      <pc:sldChg chg="addSp delSp modSp new del mod">
        <pc:chgData name="CLARA DI PIAZZA" userId="bd862384-123f-4ee2-aeda-536dfd36a613" providerId="ADAL" clId="{BB841FC7-4B66-466E-A9D5-766D5AB76D45}" dt="2022-11-10T19:32:57.625" v="2324" actId="47"/>
        <pc:sldMkLst>
          <pc:docMk/>
          <pc:sldMk cId="3883367806" sldId="328"/>
        </pc:sldMkLst>
        <pc:spChg chg="del">
          <ac:chgData name="CLARA DI PIAZZA" userId="bd862384-123f-4ee2-aeda-536dfd36a613" providerId="ADAL" clId="{BB841FC7-4B66-466E-A9D5-766D5AB76D45}" dt="2022-11-10T18:59:19.854" v="1799" actId="478"/>
          <ac:spMkLst>
            <pc:docMk/>
            <pc:sldMk cId="3883367806" sldId="328"/>
            <ac:spMk id="2" creationId="{7BF6A90C-B975-321C-C079-05070CF27229}"/>
          </ac:spMkLst>
        </pc:spChg>
        <pc:spChg chg="del">
          <ac:chgData name="CLARA DI PIAZZA" userId="bd862384-123f-4ee2-aeda-536dfd36a613" providerId="ADAL" clId="{BB841FC7-4B66-466E-A9D5-766D5AB76D45}" dt="2022-11-10T18:59:21.418" v="1800" actId="478"/>
          <ac:spMkLst>
            <pc:docMk/>
            <pc:sldMk cId="3883367806" sldId="328"/>
            <ac:spMk id="3" creationId="{58851180-6946-6318-33AD-7E822A940F15}"/>
          </ac:spMkLst>
        </pc:spChg>
        <pc:picChg chg="add del mod">
          <ac:chgData name="CLARA DI PIAZZA" userId="bd862384-123f-4ee2-aeda-536dfd36a613" providerId="ADAL" clId="{BB841FC7-4B66-466E-A9D5-766D5AB76D45}" dt="2022-11-10T18:59:38.159" v="1804" actId="21"/>
          <ac:picMkLst>
            <pc:docMk/>
            <pc:sldMk cId="3883367806" sldId="328"/>
            <ac:picMk id="5" creationId="{09988458-C3B0-12A4-4B6E-F43F647CDB13}"/>
          </ac:picMkLst>
        </pc:picChg>
      </pc:sldChg>
      <pc:sldChg chg="addSp delSp modSp new mod setBg">
        <pc:chgData name="CLARA DI PIAZZA" userId="bd862384-123f-4ee2-aeda-536dfd36a613" providerId="ADAL" clId="{BB841FC7-4B66-466E-A9D5-766D5AB76D45}" dt="2022-11-10T23:06:53.373" v="3938"/>
        <pc:sldMkLst>
          <pc:docMk/>
          <pc:sldMk cId="4253175170" sldId="329"/>
        </pc:sldMkLst>
        <pc:spChg chg="del">
          <ac:chgData name="CLARA DI PIAZZA" userId="bd862384-123f-4ee2-aeda-536dfd36a613" providerId="ADAL" clId="{BB841FC7-4B66-466E-A9D5-766D5AB76D45}" dt="2022-11-10T19:27:40.206" v="2092" actId="478"/>
          <ac:spMkLst>
            <pc:docMk/>
            <pc:sldMk cId="4253175170" sldId="329"/>
            <ac:spMk id="2" creationId="{5D530720-D129-36D6-1DAC-79C73ACB0B84}"/>
          </ac:spMkLst>
        </pc:spChg>
        <pc:spChg chg="del">
          <ac:chgData name="CLARA DI PIAZZA" userId="bd862384-123f-4ee2-aeda-536dfd36a613" providerId="ADAL" clId="{BB841FC7-4B66-466E-A9D5-766D5AB76D45}" dt="2022-11-10T19:27:41.605" v="2093" actId="478"/>
          <ac:spMkLst>
            <pc:docMk/>
            <pc:sldMk cId="4253175170" sldId="329"/>
            <ac:spMk id="3" creationId="{2519D9A7-8539-EEF5-97A8-1CAD165F551B}"/>
          </ac:spMkLst>
        </pc:spChg>
        <pc:spChg chg="add mod">
          <ac:chgData name="CLARA DI PIAZZA" userId="bd862384-123f-4ee2-aeda-536dfd36a613" providerId="ADAL" clId="{BB841FC7-4B66-466E-A9D5-766D5AB76D45}" dt="2022-11-10T20:32:33.055" v="2751" actId="113"/>
          <ac:spMkLst>
            <pc:docMk/>
            <pc:sldMk cId="4253175170" sldId="329"/>
            <ac:spMk id="5" creationId="{18A9CF9A-7BE9-8EB4-73C5-3FAF8716870E}"/>
          </ac:spMkLst>
        </pc:spChg>
        <pc:picChg chg="add mod">
          <ac:chgData name="CLARA DI PIAZZA" userId="bd862384-123f-4ee2-aeda-536dfd36a613" providerId="ADAL" clId="{BB841FC7-4B66-466E-A9D5-766D5AB76D45}" dt="2022-11-10T20:31:46.067" v="2744" actId="1076"/>
          <ac:picMkLst>
            <pc:docMk/>
            <pc:sldMk cId="4253175170" sldId="329"/>
            <ac:picMk id="4" creationId="{74F2F516-6D07-D46E-6A1F-36E07308321C}"/>
          </ac:picMkLst>
        </pc:picChg>
        <pc:picChg chg="add mod">
          <ac:chgData name="CLARA DI PIAZZA" userId="bd862384-123f-4ee2-aeda-536dfd36a613" providerId="ADAL" clId="{BB841FC7-4B66-466E-A9D5-766D5AB76D45}" dt="2022-11-10T20:32:13.994" v="2748" actId="1076"/>
          <ac:picMkLst>
            <pc:docMk/>
            <pc:sldMk cId="4253175170" sldId="329"/>
            <ac:picMk id="7" creationId="{851D5CC0-D98A-12BD-7A35-50136B6D5AF0}"/>
          </ac:picMkLst>
        </pc:picChg>
      </pc:sldChg>
      <pc:sldChg chg="addSp delSp modSp del mod">
        <pc:chgData name="CLARA DI PIAZZA" userId="bd862384-123f-4ee2-aeda-536dfd36a613" providerId="ADAL" clId="{BB841FC7-4B66-466E-A9D5-766D5AB76D45}" dt="2022-11-10T22:06:00.584" v="3217" actId="47"/>
        <pc:sldMkLst>
          <pc:docMk/>
          <pc:sldMk cId="2505404752" sldId="330"/>
        </pc:sldMkLst>
        <pc:spChg chg="mod">
          <ac:chgData name="CLARA DI PIAZZA" userId="bd862384-123f-4ee2-aeda-536dfd36a613" providerId="ADAL" clId="{BB841FC7-4B66-466E-A9D5-766D5AB76D45}" dt="2022-11-10T21:16:30.028" v="3145" actId="20577"/>
          <ac:spMkLst>
            <pc:docMk/>
            <pc:sldMk cId="2505404752" sldId="330"/>
            <ac:spMk id="2" creationId="{E545EA58-ACA4-CF62-F485-AE38F778E1EB}"/>
          </ac:spMkLst>
        </pc:spChg>
        <pc:spChg chg="mod">
          <ac:chgData name="CLARA DI PIAZZA" userId="bd862384-123f-4ee2-aeda-536dfd36a613" providerId="ADAL" clId="{BB841FC7-4B66-466E-A9D5-766D5AB76D45}" dt="2022-11-10T22:01:42.672" v="3182" actId="1076"/>
          <ac:spMkLst>
            <pc:docMk/>
            <pc:sldMk cId="2505404752" sldId="330"/>
            <ac:spMk id="16" creationId="{9C6B06A9-E6A6-F146-3256-79FE7B9A533A}"/>
          </ac:spMkLst>
        </pc:spChg>
        <pc:spChg chg="mod">
          <ac:chgData name="CLARA DI PIAZZA" userId="bd862384-123f-4ee2-aeda-536dfd36a613" providerId="ADAL" clId="{BB841FC7-4B66-466E-A9D5-766D5AB76D45}" dt="2022-11-10T22:01:42.672" v="3182" actId="1076"/>
          <ac:spMkLst>
            <pc:docMk/>
            <pc:sldMk cId="2505404752" sldId="330"/>
            <ac:spMk id="26" creationId="{C999A618-FCB0-4F9B-54C8-F7D4C121F460}"/>
          </ac:spMkLst>
        </pc:spChg>
        <pc:spChg chg="mod">
          <ac:chgData name="CLARA DI PIAZZA" userId="bd862384-123f-4ee2-aeda-536dfd36a613" providerId="ADAL" clId="{BB841FC7-4B66-466E-A9D5-766D5AB76D45}" dt="2022-11-10T21:15:09.793" v="3129" actId="1076"/>
          <ac:spMkLst>
            <pc:docMk/>
            <pc:sldMk cId="2505404752" sldId="330"/>
            <ac:spMk id="41" creationId="{E6235495-71CF-84C3-04CB-D897C92A6257}"/>
          </ac:spMkLst>
        </pc:spChg>
        <pc:spChg chg="mod">
          <ac:chgData name="CLARA DI PIAZZA" userId="bd862384-123f-4ee2-aeda-536dfd36a613" providerId="ADAL" clId="{BB841FC7-4B66-466E-A9D5-766D5AB76D45}" dt="2022-11-10T21:16:14.116" v="3141" actId="12788"/>
          <ac:spMkLst>
            <pc:docMk/>
            <pc:sldMk cId="2505404752" sldId="330"/>
            <ac:spMk id="42" creationId="{E7CD2799-1C91-502E-04BE-B39100EA9715}"/>
          </ac:spMkLst>
        </pc:spChg>
        <pc:spChg chg="mod">
          <ac:chgData name="CLARA DI PIAZZA" userId="bd862384-123f-4ee2-aeda-536dfd36a613" providerId="ADAL" clId="{BB841FC7-4B66-466E-A9D5-766D5AB76D45}" dt="2022-11-10T21:16:14.116" v="3141" actId="12788"/>
          <ac:spMkLst>
            <pc:docMk/>
            <pc:sldMk cId="2505404752" sldId="330"/>
            <ac:spMk id="43" creationId="{0C3DEF6C-AC24-C638-D993-F3DDB5F7891D}"/>
          </ac:spMkLst>
        </pc:spChg>
        <pc:spChg chg="mod">
          <ac:chgData name="CLARA DI PIAZZA" userId="bd862384-123f-4ee2-aeda-536dfd36a613" providerId="ADAL" clId="{BB841FC7-4B66-466E-A9D5-766D5AB76D45}" dt="2022-11-10T21:16:14.116" v="3141" actId="12788"/>
          <ac:spMkLst>
            <pc:docMk/>
            <pc:sldMk cId="2505404752" sldId="330"/>
            <ac:spMk id="44" creationId="{087EDFA9-3100-C15F-DA35-70C843ECB667}"/>
          </ac:spMkLst>
        </pc:spChg>
        <pc:spChg chg="mod">
          <ac:chgData name="CLARA DI PIAZZA" userId="bd862384-123f-4ee2-aeda-536dfd36a613" providerId="ADAL" clId="{BB841FC7-4B66-466E-A9D5-766D5AB76D45}" dt="2022-11-10T21:16:14.116" v="3141" actId="12788"/>
          <ac:spMkLst>
            <pc:docMk/>
            <pc:sldMk cId="2505404752" sldId="330"/>
            <ac:spMk id="45" creationId="{501DC752-B68C-F84E-D1B9-E8AED6D2CE8E}"/>
          </ac:spMkLst>
        </pc:spChg>
        <pc:spChg chg="mod">
          <ac:chgData name="CLARA DI PIAZZA" userId="bd862384-123f-4ee2-aeda-536dfd36a613" providerId="ADAL" clId="{BB841FC7-4B66-466E-A9D5-766D5AB76D45}" dt="2022-11-10T21:14:18.641" v="3118" actId="1076"/>
          <ac:spMkLst>
            <pc:docMk/>
            <pc:sldMk cId="2505404752" sldId="330"/>
            <ac:spMk id="49" creationId="{5720697D-8169-6123-B4C0-4DB733D1EC10}"/>
          </ac:spMkLst>
        </pc:spChg>
        <pc:spChg chg="mod">
          <ac:chgData name="CLARA DI PIAZZA" userId="bd862384-123f-4ee2-aeda-536dfd36a613" providerId="ADAL" clId="{BB841FC7-4B66-466E-A9D5-766D5AB76D45}" dt="2022-11-10T21:14:38.177" v="3123" actId="1076"/>
          <ac:spMkLst>
            <pc:docMk/>
            <pc:sldMk cId="2505404752" sldId="330"/>
            <ac:spMk id="52" creationId="{F3AD7F74-A594-9021-C014-AFDB15ACDA0E}"/>
          </ac:spMkLst>
        </pc:spChg>
        <pc:spChg chg="mod">
          <ac:chgData name="CLARA DI PIAZZA" userId="bd862384-123f-4ee2-aeda-536dfd36a613" providerId="ADAL" clId="{BB841FC7-4B66-466E-A9D5-766D5AB76D45}" dt="2022-11-10T21:18:21.963" v="3166" actId="554"/>
          <ac:spMkLst>
            <pc:docMk/>
            <pc:sldMk cId="2505404752" sldId="330"/>
            <ac:spMk id="57" creationId="{BCD62950-C42E-920E-C61B-D2984EEAE379}"/>
          </ac:spMkLst>
        </pc:spChg>
        <pc:spChg chg="mod">
          <ac:chgData name="CLARA DI PIAZZA" userId="bd862384-123f-4ee2-aeda-536dfd36a613" providerId="ADAL" clId="{BB841FC7-4B66-466E-A9D5-766D5AB76D45}" dt="2022-11-10T21:25:30.136" v="3175" actId="1076"/>
          <ac:spMkLst>
            <pc:docMk/>
            <pc:sldMk cId="2505404752" sldId="330"/>
            <ac:spMk id="60" creationId="{CFE049AB-365F-A255-DF5B-CA1E3EB208F8}"/>
          </ac:spMkLst>
        </pc:spChg>
        <pc:spChg chg="mod">
          <ac:chgData name="CLARA DI PIAZZA" userId="bd862384-123f-4ee2-aeda-536dfd36a613" providerId="ADAL" clId="{BB841FC7-4B66-466E-A9D5-766D5AB76D45}" dt="2022-11-10T21:18:21.963" v="3166" actId="554"/>
          <ac:spMkLst>
            <pc:docMk/>
            <pc:sldMk cId="2505404752" sldId="330"/>
            <ac:spMk id="61" creationId="{5025A2B1-29C2-11DB-7BF6-EB64A2290583}"/>
          </ac:spMkLst>
        </pc:spChg>
        <pc:spChg chg="mod">
          <ac:chgData name="CLARA DI PIAZZA" userId="bd862384-123f-4ee2-aeda-536dfd36a613" providerId="ADAL" clId="{BB841FC7-4B66-466E-A9D5-766D5AB76D45}" dt="2022-11-10T21:18:21.963" v="3166" actId="554"/>
          <ac:spMkLst>
            <pc:docMk/>
            <pc:sldMk cId="2505404752" sldId="330"/>
            <ac:spMk id="62" creationId="{CAB1E2A4-043D-63F6-3AE2-C8719136A750}"/>
          </ac:spMkLst>
        </pc:spChg>
        <pc:spChg chg="mod">
          <ac:chgData name="CLARA DI PIAZZA" userId="bd862384-123f-4ee2-aeda-536dfd36a613" providerId="ADAL" clId="{BB841FC7-4B66-466E-A9D5-766D5AB76D45}" dt="2022-11-10T21:18:21.963" v="3166" actId="554"/>
          <ac:spMkLst>
            <pc:docMk/>
            <pc:sldMk cId="2505404752" sldId="330"/>
            <ac:spMk id="63" creationId="{95525E57-C0CC-E3D1-6E72-B407DCFA17BD}"/>
          </ac:spMkLst>
        </pc:spChg>
        <pc:spChg chg="mod">
          <ac:chgData name="CLARA DI PIAZZA" userId="bd862384-123f-4ee2-aeda-536dfd36a613" providerId="ADAL" clId="{BB841FC7-4B66-466E-A9D5-766D5AB76D45}" dt="2022-11-10T21:18:21.963" v="3166" actId="554"/>
          <ac:spMkLst>
            <pc:docMk/>
            <pc:sldMk cId="2505404752" sldId="330"/>
            <ac:spMk id="1026" creationId="{BF057D49-9DB5-038E-0C64-C97E2AFE391C}"/>
          </ac:spMkLst>
        </pc:spChg>
        <pc:spChg chg="mod">
          <ac:chgData name="CLARA DI PIAZZA" userId="bd862384-123f-4ee2-aeda-536dfd36a613" providerId="ADAL" clId="{BB841FC7-4B66-466E-A9D5-766D5AB76D45}" dt="2022-11-10T21:17:28.746" v="3157" actId="1076"/>
          <ac:spMkLst>
            <pc:docMk/>
            <pc:sldMk cId="2505404752" sldId="330"/>
            <ac:spMk id="1028" creationId="{C5373FA4-0514-EF7B-3B7C-60275E72BC6D}"/>
          </ac:spMkLst>
        </pc:spChg>
        <pc:spChg chg="mod">
          <ac:chgData name="CLARA DI PIAZZA" userId="bd862384-123f-4ee2-aeda-536dfd36a613" providerId="ADAL" clId="{BB841FC7-4B66-466E-A9D5-766D5AB76D45}" dt="2022-11-10T21:16:42.313" v="3146" actId="1076"/>
          <ac:spMkLst>
            <pc:docMk/>
            <pc:sldMk cId="2505404752" sldId="330"/>
            <ac:spMk id="1029" creationId="{800EC516-62E6-0820-0D04-9AFE7B28AA7F}"/>
          </ac:spMkLst>
        </pc:spChg>
        <pc:spChg chg="mod">
          <ac:chgData name="CLARA DI PIAZZA" userId="bd862384-123f-4ee2-aeda-536dfd36a613" providerId="ADAL" clId="{BB841FC7-4B66-466E-A9D5-766D5AB76D45}" dt="2022-11-10T21:16:54.025" v="3148" actId="1076"/>
          <ac:spMkLst>
            <pc:docMk/>
            <pc:sldMk cId="2505404752" sldId="330"/>
            <ac:spMk id="1031" creationId="{B60179A1-5D3D-FED4-75ED-A0A63033D16E}"/>
          </ac:spMkLst>
        </pc:spChg>
        <pc:grpChg chg="mod">
          <ac:chgData name="CLARA DI PIAZZA" userId="bd862384-123f-4ee2-aeda-536dfd36a613" providerId="ADAL" clId="{BB841FC7-4B66-466E-A9D5-766D5AB76D45}" dt="2022-11-10T22:01:51.986" v="3184" actId="14100"/>
          <ac:grpSpMkLst>
            <pc:docMk/>
            <pc:sldMk cId="2505404752" sldId="330"/>
            <ac:grpSpMk id="38" creationId="{3674808D-1E04-DBC8-377D-B344E66FE198}"/>
          </ac:grpSpMkLst>
        </pc:grpChg>
        <pc:grpChg chg="mod">
          <ac:chgData name="CLARA DI PIAZZA" userId="bd862384-123f-4ee2-aeda-536dfd36a613" providerId="ADAL" clId="{BB841FC7-4B66-466E-A9D5-766D5AB76D45}" dt="2022-11-10T22:02:06.961" v="3186" actId="14100"/>
          <ac:grpSpMkLst>
            <pc:docMk/>
            <pc:sldMk cId="2505404752" sldId="330"/>
            <ac:grpSpMk id="55" creationId="{BD936BAA-EBB3-912D-B4E0-68A20F170746}"/>
          </ac:grpSpMkLst>
        </pc:grpChg>
        <pc:picChg chg="mod">
          <ac:chgData name="CLARA DI PIAZZA" userId="bd862384-123f-4ee2-aeda-536dfd36a613" providerId="ADAL" clId="{BB841FC7-4B66-466E-A9D5-766D5AB76D45}" dt="2022-11-10T22:01:42.672" v="3182" actId="1076"/>
          <ac:picMkLst>
            <pc:docMk/>
            <pc:sldMk cId="2505404752" sldId="330"/>
            <ac:picMk id="6" creationId="{021C588A-5177-DC70-A265-A2CA327E2F8D}"/>
          </ac:picMkLst>
        </pc:picChg>
        <pc:picChg chg="mod">
          <ac:chgData name="CLARA DI PIAZZA" userId="bd862384-123f-4ee2-aeda-536dfd36a613" providerId="ADAL" clId="{BB841FC7-4B66-466E-A9D5-766D5AB76D45}" dt="2022-11-10T22:01:42.672" v="3182" actId="1076"/>
          <ac:picMkLst>
            <pc:docMk/>
            <pc:sldMk cId="2505404752" sldId="330"/>
            <ac:picMk id="54" creationId="{472ECEDB-37F0-6DBB-E4E2-9896C44A395E}"/>
          </ac:picMkLst>
        </pc:picChg>
        <pc:cxnChg chg="del mod">
          <ac:chgData name="CLARA DI PIAZZA" userId="bd862384-123f-4ee2-aeda-536dfd36a613" providerId="ADAL" clId="{BB841FC7-4B66-466E-A9D5-766D5AB76D45}" dt="2022-11-10T21:25:03.608" v="3171" actId="478"/>
          <ac:cxnSpMkLst>
            <pc:docMk/>
            <pc:sldMk cId="2505404752" sldId="330"/>
            <ac:cxnSpMk id="2" creationId="{1AA17B41-7552-30B9-745A-453D90D88BDB}"/>
          </ac:cxnSpMkLst>
        </pc:cxnChg>
        <pc:cxnChg chg="add mod">
          <ac:chgData name="CLARA DI PIAZZA" userId="bd862384-123f-4ee2-aeda-536dfd36a613" providerId="ADAL" clId="{BB841FC7-4B66-466E-A9D5-766D5AB76D45}" dt="2022-11-10T21:25:21.208" v="3174" actId="14100"/>
          <ac:cxnSpMkLst>
            <pc:docMk/>
            <pc:sldMk cId="2505404752" sldId="330"/>
            <ac:cxnSpMk id="3" creationId="{A8808C7A-FD96-BB98-2182-952877DEAB6A}"/>
          </ac:cxnSpMkLst>
        </pc:cxnChg>
        <pc:cxnChg chg="mod">
          <ac:chgData name="CLARA DI PIAZZA" userId="bd862384-123f-4ee2-aeda-536dfd36a613" providerId="ADAL" clId="{BB841FC7-4B66-466E-A9D5-766D5AB76D45}" dt="2022-11-10T21:14:47.882" v="3125" actId="14100"/>
          <ac:cxnSpMkLst>
            <pc:docMk/>
            <pc:sldMk cId="2505404752" sldId="330"/>
            <ac:cxnSpMk id="40" creationId="{80ADC7E9-D24B-59B9-17F1-0466C9CAFB26}"/>
          </ac:cxnSpMkLst>
        </pc:cxnChg>
        <pc:cxnChg chg="mod">
          <ac:chgData name="CLARA DI PIAZZA" userId="bd862384-123f-4ee2-aeda-536dfd36a613" providerId="ADAL" clId="{BB841FC7-4B66-466E-A9D5-766D5AB76D45}" dt="2022-11-10T21:15:16.745" v="3131" actId="14100"/>
          <ac:cxnSpMkLst>
            <pc:docMk/>
            <pc:sldMk cId="2505404752" sldId="330"/>
            <ac:cxnSpMk id="48" creationId="{DAA1AD31-FD08-0CDD-62BE-7887F369F1C3}"/>
          </ac:cxnSpMkLst>
        </pc:cxnChg>
        <pc:cxnChg chg="mod">
          <ac:chgData name="CLARA DI PIAZZA" userId="bd862384-123f-4ee2-aeda-536dfd36a613" providerId="ADAL" clId="{BB841FC7-4B66-466E-A9D5-766D5AB76D45}" dt="2022-11-10T21:14:24.401" v="3120" actId="1076"/>
          <ac:cxnSpMkLst>
            <pc:docMk/>
            <pc:sldMk cId="2505404752" sldId="330"/>
            <ac:cxnSpMk id="50" creationId="{31CCB307-EF43-9457-4933-F41B8C67AE55}"/>
          </ac:cxnSpMkLst>
        </pc:cxnChg>
        <pc:cxnChg chg="mod">
          <ac:chgData name="CLARA DI PIAZZA" userId="bd862384-123f-4ee2-aeda-536dfd36a613" providerId="ADAL" clId="{BB841FC7-4B66-466E-A9D5-766D5AB76D45}" dt="2022-11-10T21:22:14.497" v="3169" actId="14100"/>
          <ac:cxnSpMkLst>
            <pc:docMk/>
            <pc:sldMk cId="2505404752" sldId="330"/>
            <ac:cxnSpMk id="59" creationId="{2EB80B60-26D2-3B5B-0320-D25DDC041B1F}"/>
          </ac:cxnSpMkLst>
        </pc:cxnChg>
        <pc:cxnChg chg="mod">
          <ac:chgData name="CLARA DI PIAZZA" userId="bd862384-123f-4ee2-aeda-536dfd36a613" providerId="ADAL" clId="{BB841FC7-4B66-466E-A9D5-766D5AB76D45}" dt="2022-11-10T21:25:30.136" v="3175" actId="1076"/>
          <ac:cxnSpMkLst>
            <pc:docMk/>
            <pc:sldMk cId="2505404752" sldId="330"/>
            <ac:cxnSpMk id="1024" creationId="{E0192338-573F-20EC-8AB1-973072337157}"/>
          </ac:cxnSpMkLst>
        </pc:cxnChg>
        <pc:cxnChg chg="mod">
          <ac:chgData name="CLARA DI PIAZZA" userId="bd862384-123f-4ee2-aeda-536dfd36a613" providerId="ADAL" clId="{BB841FC7-4B66-466E-A9D5-766D5AB76D45}" dt="2022-11-10T21:17:28.746" v="3157" actId="1076"/>
          <ac:cxnSpMkLst>
            <pc:docMk/>
            <pc:sldMk cId="2505404752" sldId="330"/>
            <ac:cxnSpMk id="1027" creationId="{7C00578E-B59E-4A46-26CA-9061068F44A5}"/>
          </ac:cxnSpMkLst>
        </pc:cxnChg>
        <pc:cxnChg chg="mod">
          <ac:chgData name="CLARA DI PIAZZA" userId="bd862384-123f-4ee2-aeda-536dfd36a613" providerId="ADAL" clId="{BB841FC7-4B66-466E-A9D5-766D5AB76D45}" dt="2022-11-10T21:16:56.937" v="3149" actId="14100"/>
          <ac:cxnSpMkLst>
            <pc:docMk/>
            <pc:sldMk cId="2505404752" sldId="330"/>
            <ac:cxnSpMk id="1030" creationId="{63505670-A8F8-F29D-F874-940E95F06638}"/>
          </ac:cxnSpMkLst>
        </pc:cxnChg>
      </pc:sldChg>
      <pc:sldChg chg="del">
        <pc:chgData name="CLARA DI PIAZZA" userId="bd862384-123f-4ee2-aeda-536dfd36a613" providerId="ADAL" clId="{BB841FC7-4B66-466E-A9D5-766D5AB76D45}" dt="2022-11-10T22:32:32.967" v="3336" actId="47"/>
        <pc:sldMkLst>
          <pc:docMk/>
          <pc:sldMk cId="761537534" sldId="331"/>
        </pc:sldMkLst>
      </pc:sldChg>
      <pc:sldChg chg="addSp delSp modSp add mod setBg">
        <pc:chgData name="CLARA DI PIAZZA" userId="bd862384-123f-4ee2-aeda-536dfd36a613" providerId="ADAL" clId="{BB841FC7-4B66-466E-A9D5-766D5AB76D45}" dt="2022-11-11T00:55:46.333" v="4982" actId="403"/>
        <pc:sldMkLst>
          <pc:docMk/>
          <pc:sldMk cId="2755690770" sldId="332"/>
        </pc:sldMkLst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2" creationId="{FC060A61-E3CC-B8D9-4108-AC7E1FFA3B32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4" creationId="{0A96630F-5FAB-39FB-B509-0EC50452B4F0}"/>
          </ac:spMkLst>
        </pc:spChg>
        <pc:spChg chg="del mod">
          <ac:chgData name="CLARA DI PIAZZA" userId="bd862384-123f-4ee2-aeda-536dfd36a613" providerId="ADAL" clId="{BB841FC7-4B66-466E-A9D5-766D5AB76D45}" dt="2022-11-11T00:43:45.991" v="4906" actId="478"/>
          <ac:spMkLst>
            <pc:docMk/>
            <pc:sldMk cId="2755690770" sldId="332"/>
            <ac:spMk id="5" creationId="{875F2869-ADC6-4219-3BD5-67EF5A22A4BB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7" creationId="{2CEB4DA4-7039-58C3-EA8E-7A02643ACF4C}"/>
          </ac:spMkLst>
        </pc:spChg>
        <pc:spChg chg="mod">
          <ac:chgData name="CLARA DI PIAZZA" userId="bd862384-123f-4ee2-aeda-536dfd36a613" providerId="ADAL" clId="{BB841FC7-4B66-466E-A9D5-766D5AB76D45}" dt="2022-11-11T00:43:48.625" v="4907" actId="1076"/>
          <ac:spMkLst>
            <pc:docMk/>
            <pc:sldMk cId="2755690770" sldId="332"/>
            <ac:spMk id="8" creationId="{95EB69F0-BDBC-6071-5D47-CB81712F3DF9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9" creationId="{1AEF842F-4F75-661D-87C9-E0C0533CFC9E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10" creationId="{DCA94201-5715-D861-D569-280D84AE583F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11" creationId="{16FC209F-00C8-97A1-8275-6DCEACA52D8D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13" creationId="{DEE097A5-658C-B561-0C34-25E05F1D78B8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14" creationId="{C7112D32-C660-9DA8-F21F-44C3D34DDE99}"/>
          </ac:spMkLst>
        </pc:spChg>
        <pc:spChg chg="mod">
          <ac:chgData name="CLARA DI PIAZZA" userId="bd862384-123f-4ee2-aeda-536dfd36a613" providerId="ADAL" clId="{BB841FC7-4B66-466E-A9D5-766D5AB76D45}" dt="2022-11-11T00:55:46.333" v="4982" actId="403"/>
          <ac:spMkLst>
            <pc:docMk/>
            <pc:sldMk cId="2755690770" sldId="332"/>
            <ac:spMk id="16" creationId="{9C6B06A9-E6A6-F146-3256-79FE7B9A533A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17" creationId="{243E955D-4845-0CDF-A75C-795290396B99}"/>
          </ac:spMkLst>
        </pc:spChg>
        <pc:spChg chg="add mod">
          <ac:chgData name="CLARA DI PIAZZA" userId="bd862384-123f-4ee2-aeda-536dfd36a613" providerId="ADAL" clId="{BB841FC7-4B66-466E-A9D5-766D5AB76D45}" dt="2022-11-10T22:05:49.828" v="3215" actId="164"/>
          <ac:spMkLst>
            <pc:docMk/>
            <pc:sldMk cId="2755690770" sldId="332"/>
            <ac:spMk id="24" creationId="{A4F0B193-7885-EDB3-F94D-ACCFF94E0267}"/>
          </ac:spMkLst>
        </pc:spChg>
        <pc:spChg chg="mod">
          <ac:chgData name="CLARA DI PIAZZA" userId="bd862384-123f-4ee2-aeda-536dfd36a613" providerId="ADAL" clId="{BB841FC7-4B66-466E-A9D5-766D5AB76D45}" dt="2022-11-11T00:55:42.435" v="4981" actId="403"/>
          <ac:spMkLst>
            <pc:docMk/>
            <pc:sldMk cId="2755690770" sldId="332"/>
            <ac:spMk id="26" creationId="{C999A618-FCB0-4F9B-54C8-F7D4C121F460}"/>
          </ac:spMkLst>
        </pc:spChg>
        <pc:spChg chg="mod">
          <ac:chgData name="CLARA DI PIAZZA" userId="bd862384-123f-4ee2-aeda-536dfd36a613" providerId="ADAL" clId="{BB841FC7-4B66-466E-A9D5-766D5AB76D45}" dt="2022-11-11T00:55:38.657" v="4980" actId="1076"/>
          <ac:spMkLst>
            <pc:docMk/>
            <pc:sldMk cId="2755690770" sldId="332"/>
            <ac:spMk id="47" creationId="{991BE14C-CCB2-5C13-1EF2-946AA9790CBF}"/>
          </ac:spMkLst>
        </pc:spChg>
        <pc:grpChg chg="add mod">
          <ac:chgData name="CLARA DI PIAZZA" userId="bd862384-123f-4ee2-aeda-536dfd36a613" providerId="ADAL" clId="{BB841FC7-4B66-466E-A9D5-766D5AB76D45}" dt="2022-11-10T22:05:55.528" v="3216" actId="1076"/>
          <ac:grpSpMkLst>
            <pc:docMk/>
            <pc:sldMk cId="2755690770" sldId="332"/>
            <ac:grpSpMk id="30" creationId="{162C7242-F364-1BD8-8C1E-19130A473719}"/>
          </ac:grpSpMkLst>
        </pc:grpChg>
        <pc:grpChg chg="del">
          <ac:chgData name="CLARA DI PIAZZA" userId="bd862384-123f-4ee2-aeda-536dfd36a613" providerId="ADAL" clId="{BB841FC7-4B66-466E-A9D5-766D5AB76D45}" dt="2022-11-10T22:02:34.747" v="3188" actId="478"/>
          <ac:grpSpMkLst>
            <pc:docMk/>
            <pc:sldMk cId="2755690770" sldId="332"/>
            <ac:grpSpMk id="55" creationId="{BD936BAA-EBB3-912D-B4E0-68A20F170746}"/>
          </ac:grpSpMkLst>
        </pc:grpChg>
        <pc:picChg chg="mod">
          <ac:chgData name="CLARA DI PIAZZA" userId="bd862384-123f-4ee2-aeda-536dfd36a613" providerId="ADAL" clId="{BB841FC7-4B66-466E-A9D5-766D5AB76D45}" dt="2022-11-10T23:47:56.531" v="4303" actId="1076"/>
          <ac:picMkLst>
            <pc:docMk/>
            <pc:sldMk cId="2755690770" sldId="332"/>
            <ac:picMk id="6" creationId="{021C588A-5177-DC70-A265-A2CA327E2F8D}"/>
          </ac:picMkLst>
        </pc:picChg>
        <pc:picChg chg="mod">
          <ac:chgData name="CLARA DI PIAZZA" userId="bd862384-123f-4ee2-aeda-536dfd36a613" providerId="ADAL" clId="{BB841FC7-4B66-466E-A9D5-766D5AB76D45}" dt="2022-11-11T00:43:58.137" v="4909" actId="1076"/>
          <ac:picMkLst>
            <pc:docMk/>
            <pc:sldMk cId="2755690770" sldId="332"/>
            <ac:picMk id="37" creationId="{A25B9E7C-4FEB-5D4A-9FE0-E349B264E949}"/>
          </ac:picMkLst>
        </pc:picChg>
        <pc:picChg chg="mod">
          <ac:chgData name="CLARA DI PIAZZA" userId="bd862384-123f-4ee2-aeda-536dfd36a613" providerId="ADAL" clId="{BB841FC7-4B66-466E-A9D5-766D5AB76D45}" dt="2022-11-10T23:47:56.531" v="4303" actId="1076"/>
          <ac:picMkLst>
            <pc:docMk/>
            <pc:sldMk cId="2755690770" sldId="332"/>
            <ac:picMk id="54" creationId="{472ECEDB-37F0-6DBB-E4E2-9896C44A395E}"/>
          </ac:picMkLst>
        </pc:picChg>
        <pc:cxnChg chg="del">
          <ac:chgData name="CLARA DI PIAZZA" userId="bd862384-123f-4ee2-aeda-536dfd36a613" providerId="ADAL" clId="{BB841FC7-4B66-466E-A9D5-766D5AB76D45}" dt="2022-11-10T22:02:37.329" v="3189" actId="478"/>
          <ac:cxnSpMkLst>
            <pc:docMk/>
            <pc:sldMk cId="2755690770" sldId="332"/>
            <ac:cxnSpMk id="3" creationId="{A8808C7A-FD96-BB98-2182-952877DEAB6A}"/>
          </ac:cxnSpMkLst>
        </pc:cxnChg>
        <pc:cxnChg chg="add mod">
          <ac:chgData name="CLARA DI PIAZZA" userId="bd862384-123f-4ee2-aeda-536dfd36a613" providerId="ADAL" clId="{BB841FC7-4B66-466E-A9D5-766D5AB76D45}" dt="2022-11-10T22:05:49.828" v="3215" actId="164"/>
          <ac:cxnSpMkLst>
            <pc:docMk/>
            <pc:sldMk cId="2755690770" sldId="332"/>
            <ac:cxnSpMk id="12" creationId="{E33783CF-E373-A959-F3C3-E7A9950531BF}"/>
          </ac:cxnSpMkLst>
        </pc:cxnChg>
        <pc:cxnChg chg="add mod">
          <ac:chgData name="CLARA DI PIAZZA" userId="bd862384-123f-4ee2-aeda-536dfd36a613" providerId="ADAL" clId="{BB841FC7-4B66-466E-A9D5-766D5AB76D45}" dt="2022-11-10T22:05:49.828" v="3215" actId="164"/>
          <ac:cxnSpMkLst>
            <pc:docMk/>
            <pc:sldMk cId="2755690770" sldId="332"/>
            <ac:cxnSpMk id="15" creationId="{2EB5A619-82DA-EBAC-55FC-2EA7E1B78DDE}"/>
          </ac:cxnSpMkLst>
        </pc:cxnChg>
        <pc:cxnChg chg="add mod">
          <ac:chgData name="CLARA DI PIAZZA" userId="bd862384-123f-4ee2-aeda-536dfd36a613" providerId="ADAL" clId="{BB841FC7-4B66-466E-A9D5-766D5AB76D45}" dt="2022-11-10T22:05:49.828" v="3215" actId="164"/>
          <ac:cxnSpMkLst>
            <pc:docMk/>
            <pc:sldMk cId="2755690770" sldId="332"/>
            <ac:cxnSpMk id="18" creationId="{38EB28DC-A051-765C-57F2-8B7C1050F0CB}"/>
          </ac:cxnSpMkLst>
        </pc:cxnChg>
        <pc:cxnChg chg="add mod">
          <ac:chgData name="CLARA DI PIAZZA" userId="bd862384-123f-4ee2-aeda-536dfd36a613" providerId="ADAL" clId="{BB841FC7-4B66-466E-A9D5-766D5AB76D45}" dt="2022-11-10T22:05:49.828" v="3215" actId="164"/>
          <ac:cxnSpMkLst>
            <pc:docMk/>
            <pc:sldMk cId="2755690770" sldId="332"/>
            <ac:cxnSpMk id="25" creationId="{3D68D114-E480-A018-29E9-61B4726A0F6C}"/>
          </ac:cxnSpMkLst>
        </pc:cxnChg>
        <pc:cxnChg chg="mod">
          <ac:chgData name="CLARA DI PIAZZA" userId="bd862384-123f-4ee2-aeda-536dfd36a613" providerId="ADAL" clId="{BB841FC7-4B66-466E-A9D5-766D5AB76D45}" dt="2022-11-10T22:02:34.747" v="3188" actId="478"/>
          <ac:cxnSpMkLst>
            <pc:docMk/>
            <pc:sldMk cId="2755690770" sldId="332"/>
            <ac:cxnSpMk id="1024" creationId="{E0192338-573F-20EC-8AB1-973072337157}"/>
          </ac:cxnSpMkLst>
        </pc:cxnChg>
        <pc:cxnChg chg="mod">
          <ac:chgData name="CLARA DI PIAZZA" userId="bd862384-123f-4ee2-aeda-536dfd36a613" providerId="ADAL" clId="{BB841FC7-4B66-466E-A9D5-766D5AB76D45}" dt="2022-11-10T22:02:34.747" v="3188" actId="478"/>
          <ac:cxnSpMkLst>
            <pc:docMk/>
            <pc:sldMk cId="2755690770" sldId="332"/>
            <ac:cxnSpMk id="1027" creationId="{7C00578E-B59E-4A46-26CA-9061068F44A5}"/>
          </ac:cxnSpMkLst>
        </pc:cxnChg>
        <pc:cxnChg chg="mod">
          <ac:chgData name="CLARA DI PIAZZA" userId="bd862384-123f-4ee2-aeda-536dfd36a613" providerId="ADAL" clId="{BB841FC7-4B66-466E-A9D5-766D5AB76D45}" dt="2022-11-10T22:02:34.747" v="3188" actId="478"/>
          <ac:cxnSpMkLst>
            <pc:docMk/>
            <pc:sldMk cId="2755690770" sldId="332"/>
            <ac:cxnSpMk id="1030" creationId="{63505670-A8F8-F29D-F874-940E95F06638}"/>
          </ac:cxnSpMkLst>
        </pc:cxnChg>
      </pc:sldChg>
      <pc:sldChg chg="addSp delSp modSp mod">
        <pc:chgData name="CLARA DI PIAZZA" userId="bd862384-123f-4ee2-aeda-536dfd36a613" providerId="ADAL" clId="{BB841FC7-4B66-466E-A9D5-766D5AB76D45}" dt="2022-11-11T00:55:22" v="4977" actId="1076"/>
        <pc:sldMkLst>
          <pc:docMk/>
          <pc:sldMk cId="1273037409" sldId="333"/>
        </pc:sldMkLst>
        <pc:spChg chg="add mod">
          <ac:chgData name="CLARA DI PIAZZA" userId="bd862384-123f-4ee2-aeda-536dfd36a613" providerId="ADAL" clId="{BB841FC7-4B66-466E-A9D5-766D5AB76D45}" dt="2022-11-11T00:55:04.580" v="4973" actId="113"/>
          <ac:spMkLst>
            <pc:docMk/>
            <pc:sldMk cId="1273037409" sldId="333"/>
            <ac:spMk id="4" creationId="{34E40ED4-4B08-F848-8FDF-84F9A74839B3}"/>
          </ac:spMkLst>
        </pc:spChg>
        <pc:spChg chg="del">
          <ac:chgData name="CLARA DI PIAZZA" userId="bd862384-123f-4ee2-aeda-536dfd36a613" providerId="ADAL" clId="{BB841FC7-4B66-466E-A9D5-766D5AB76D45}" dt="2022-11-10T23:12:36.857" v="4011" actId="478"/>
          <ac:spMkLst>
            <pc:docMk/>
            <pc:sldMk cId="1273037409" sldId="333"/>
            <ac:spMk id="5" creationId="{FDAF9AC9-EF53-78CA-D02D-A9194E2FA31A}"/>
          </ac:spMkLst>
        </pc:spChg>
        <pc:spChg chg="add del mod">
          <ac:chgData name="CLARA DI PIAZZA" userId="bd862384-123f-4ee2-aeda-536dfd36a613" providerId="ADAL" clId="{BB841FC7-4B66-466E-A9D5-766D5AB76D45}" dt="2022-11-10T23:18:13.302" v="4166" actId="478"/>
          <ac:spMkLst>
            <pc:docMk/>
            <pc:sldMk cId="1273037409" sldId="333"/>
            <ac:spMk id="7" creationId="{938AC82B-6DDC-E4FD-F595-C4AC0733F9B9}"/>
          </ac:spMkLst>
        </pc:spChg>
        <pc:spChg chg="add del mod">
          <ac:chgData name="CLARA DI PIAZZA" userId="bd862384-123f-4ee2-aeda-536dfd36a613" providerId="ADAL" clId="{BB841FC7-4B66-466E-A9D5-766D5AB76D45}" dt="2022-11-11T00:55:18.321" v="4976" actId="1076"/>
          <ac:spMkLst>
            <pc:docMk/>
            <pc:sldMk cId="1273037409" sldId="333"/>
            <ac:spMk id="8" creationId="{A2E93E4C-C14B-1426-68D6-39B3AC7C9AEB}"/>
          </ac:spMkLst>
        </pc:spChg>
        <pc:spChg chg="add del mod">
          <ac:chgData name="CLARA DI PIAZZA" userId="bd862384-123f-4ee2-aeda-536dfd36a613" providerId="ADAL" clId="{BB841FC7-4B66-466E-A9D5-766D5AB76D45}" dt="2022-11-10T23:18:21.659" v="4169" actId="478"/>
          <ac:spMkLst>
            <pc:docMk/>
            <pc:sldMk cId="1273037409" sldId="333"/>
            <ac:spMk id="10" creationId="{A7AE6CF4-1E8F-A2FD-D181-2F6D426B6495}"/>
          </ac:spMkLst>
        </pc:spChg>
        <pc:spChg chg="add mod">
          <ac:chgData name="CLARA DI PIAZZA" userId="bd862384-123f-4ee2-aeda-536dfd36a613" providerId="ADAL" clId="{BB841FC7-4B66-466E-A9D5-766D5AB76D45}" dt="2022-11-11T00:55:09.344" v="4974" actId="1076"/>
          <ac:spMkLst>
            <pc:docMk/>
            <pc:sldMk cId="1273037409" sldId="333"/>
            <ac:spMk id="14" creationId="{3001C6B9-C943-68EA-8DE1-49B381710A37}"/>
          </ac:spMkLst>
        </pc:spChg>
        <pc:spChg chg="add mod">
          <ac:chgData name="CLARA DI PIAZZA" userId="bd862384-123f-4ee2-aeda-536dfd36a613" providerId="ADAL" clId="{BB841FC7-4B66-466E-A9D5-766D5AB76D45}" dt="2022-11-11T00:55:13.713" v="4975" actId="1076"/>
          <ac:spMkLst>
            <pc:docMk/>
            <pc:sldMk cId="1273037409" sldId="333"/>
            <ac:spMk id="16" creationId="{C128FD33-430C-4BF8-E5A8-EE1CF75BEEC2}"/>
          </ac:spMkLst>
        </pc:spChg>
        <pc:spChg chg="add mod">
          <ac:chgData name="CLARA DI PIAZZA" userId="bd862384-123f-4ee2-aeda-536dfd36a613" providerId="ADAL" clId="{BB841FC7-4B66-466E-A9D5-766D5AB76D45}" dt="2022-11-11T00:55:18.321" v="4976" actId="1076"/>
          <ac:spMkLst>
            <pc:docMk/>
            <pc:sldMk cId="1273037409" sldId="333"/>
            <ac:spMk id="17" creationId="{5D69E9CF-4D58-05FF-BD75-53047138C16F}"/>
          </ac:spMkLst>
        </pc:spChg>
        <pc:picChg chg="mod">
          <ac:chgData name="CLARA DI PIAZZA" userId="bd862384-123f-4ee2-aeda-536dfd36a613" providerId="ADAL" clId="{BB841FC7-4B66-466E-A9D5-766D5AB76D45}" dt="2022-11-11T00:55:13.713" v="4975" actId="1076"/>
          <ac:picMkLst>
            <pc:docMk/>
            <pc:sldMk cId="1273037409" sldId="333"/>
            <ac:picMk id="9" creationId="{6312A00E-7052-9029-6E4F-5182C212B4A4}"/>
          </ac:picMkLst>
        </pc:picChg>
        <pc:picChg chg="mod">
          <ac:chgData name="CLARA DI PIAZZA" userId="bd862384-123f-4ee2-aeda-536dfd36a613" providerId="ADAL" clId="{BB841FC7-4B66-466E-A9D5-766D5AB76D45}" dt="2022-11-11T00:55:22" v="4977" actId="1076"/>
          <ac:picMkLst>
            <pc:docMk/>
            <pc:sldMk cId="1273037409" sldId="333"/>
            <ac:picMk id="11" creationId="{934DB5AA-4350-5C8F-9CD7-480B2A300077}"/>
          </ac:picMkLst>
        </pc:picChg>
        <pc:picChg chg="mod">
          <ac:chgData name="CLARA DI PIAZZA" userId="bd862384-123f-4ee2-aeda-536dfd36a613" providerId="ADAL" clId="{BB841FC7-4B66-466E-A9D5-766D5AB76D45}" dt="2022-11-11T00:55:09.344" v="4974" actId="1076"/>
          <ac:picMkLst>
            <pc:docMk/>
            <pc:sldMk cId="1273037409" sldId="333"/>
            <ac:picMk id="15" creationId="{34E98CD0-8CA4-15FA-EB01-1A8A4DE7D1A8}"/>
          </ac:picMkLst>
        </pc:picChg>
      </pc:sldChg>
      <pc:sldChg chg="modSp add del mod">
        <pc:chgData name="CLARA DI PIAZZA" userId="bd862384-123f-4ee2-aeda-536dfd36a613" providerId="ADAL" clId="{BB841FC7-4B66-466E-A9D5-766D5AB76D45}" dt="2022-11-10T22:19:47.191" v="3267" actId="47"/>
        <pc:sldMkLst>
          <pc:docMk/>
          <pc:sldMk cId="1623482203" sldId="333"/>
        </pc:sldMkLst>
        <pc:spChg chg="mod">
          <ac:chgData name="CLARA DI PIAZZA" userId="bd862384-123f-4ee2-aeda-536dfd36a613" providerId="ADAL" clId="{BB841FC7-4B66-466E-A9D5-766D5AB76D45}" dt="2022-11-10T22:11:48.966" v="3220" actId="1076"/>
          <ac:spMkLst>
            <pc:docMk/>
            <pc:sldMk cId="1623482203" sldId="333"/>
            <ac:spMk id="5" creationId="{875F2869-ADC6-4219-3BD5-67EF5A22A4BB}"/>
          </ac:spMkLst>
        </pc:spChg>
        <pc:spChg chg="mod">
          <ac:chgData name="CLARA DI PIAZZA" userId="bd862384-123f-4ee2-aeda-536dfd36a613" providerId="ADAL" clId="{BB841FC7-4B66-466E-A9D5-766D5AB76D45}" dt="2022-11-10T22:13:24.615" v="3239" actId="1076"/>
          <ac:spMkLst>
            <pc:docMk/>
            <pc:sldMk cId="1623482203" sldId="333"/>
            <ac:spMk id="8" creationId="{95EB69F0-BDBC-6071-5D47-CB81712F3DF9}"/>
          </ac:spMkLst>
        </pc:spChg>
        <pc:spChg chg="mod">
          <ac:chgData name="CLARA DI PIAZZA" userId="bd862384-123f-4ee2-aeda-536dfd36a613" providerId="ADAL" clId="{BB841FC7-4B66-466E-A9D5-766D5AB76D45}" dt="2022-11-10T22:15:21.236" v="3252" actId="554"/>
          <ac:spMkLst>
            <pc:docMk/>
            <pc:sldMk cId="1623482203" sldId="333"/>
            <ac:spMk id="16" creationId="{9C6B06A9-E6A6-F146-3256-79FE7B9A533A}"/>
          </ac:spMkLst>
        </pc:spChg>
        <pc:spChg chg="mod">
          <ac:chgData name="CLARA DI PIAZZA" userId="bd862384-123f-4ee2-aeda-536dfd36a613" providerId="ADAL" clId="{BB841FC7-4B66-466E-A9D5-766D5AB76D45}" dt="2022-11-10T22:15:21.236" v="3252" actId="554"/>
          <ac:spMkLst>
            <pc:docMk/>
            <pc:sldMk cId="1623482203" sldId="333"/>
            <ac:spMk id="26" creationId="{C999A618-FCB0-4F9B-54C8-F7D4C121F460}"/>
          </ac:spMkLst>
        </pc:spChg>
        <pc:spChg chg="mod">
          <ac:chgData name="CLARA DI PIAZZA" userId="bd862384-123f-4ee2-aeda-536dfd36a613" providerId="ADAL" clId="{BB841FC7-4B66-466E-A9D5-766D5AB76D45}" dt="2022-11-10T22:15:40.286" v="3256" actId="1076"/>
          <ac:spMkLst>
            <pc:docMk/>
            <pc:sldMk cId="1623482203" sldId="333"/>
            <ac:spMk id="47" creationId="{991BE14C-CCB2-5C13-1EF2-946AA9790CBF}"/>
          </ac:spMkLst>
        </pc:spChg>
        <pc:spChg chg="mod">
          <ac:chgData name="CLARA DI PIAZZA" userId="bd862384-123f-4ee2-aeda-536dfd36a613" providerId="ADAL" clId="{BB841FC7-4B66-466E-A9D5-766D5AB76D45}" dt="2022-11-10T22:15:46.190" v="3258" actId="1076"/>
          <ac:spMkLst>
            <pc:docMk/>
            <pc:sldMk cId="1623482203" sldId="333"/>
            <ac:spMk id="55" creationId="{B8A49578-7E80-D731-7A1A-5072856C5EBB}"/>
          </ac:spMkLst>
        </pc:spChg>
        <pc:grpChg chg="mod">
          <ac:chgData name="CLARA DI PIAZZA" userId="bd862384-123f-4ee2-aeda-536dfd36a613" providerId="ADAL" clId="{BB841FC7-4B66-466E-A9D5-766D5AB76D45}" dt="2022-11-10T22:15:36.991" v="3255" actId="1076"/>
          <ac:grpSpMkLst>
            <pc:docMk/>
            <pc:sldMk cId="1623482203" sldId="333"/>
            <ac:grpSpMk id="30" creationId="{162C7242-F364-1BD8-8C1E-19130A473719}"/>
          </ac:grpSpMkLst>
        </pc:grpChg>
        <pc:grpChg chg="mod">
          <ac:chgData name="CLARA DI PIAZZA" userId="bd862384-123f-4ee2-aeda-536dfd36a613" providerId="ADAL" clId="{BB841FC7-4B66-466E-A9D5-766D5AB76D45}" dt="2022-11-10T22:15:34.406" v="3254" actId="1076"/>
          <ac:grpSpMkLst>
            <pc:docMk/>
            <pc:sldMk cId="1623482203" sldId="333"/>
            <ac:grpSpMk id="38" creationId="{3674808D-1E04-DBC8-377D-B344E66FE198}"/>
          </ac:grpSpMkLst>
        </pc:grpChg>
        <pc:picChg chg="mod">
          <ac:chgData name="CLARA DI PIAZZA" userId="bd862384-123f-4ee2-aeda-536dfd36a613" providerId="ADAL" clId="{BB841FC7-4B66-466E-A9D5-766D5AB76D45}" dt="2022-11-10T22:15:26.832" v="3253" actId="554"/>
          <ac:picMkLst>
            <pc:docMk/>
            <pc:sldMk cId="1623482203" sldId="333"/>
            <ac:picMk id="6" creationId="{021C588A-5177-DC70-A265-A2CA327E2F8D}"/>
          </ac:picMkLst>
        </pc:picChg>
        <pc:picChg chg="mod">
          <ac:chgData name="CLARA DI PIAZZA" userId="bd862384-123f-4ee2-aeda-536dfd36a613" providerId="ADAL" clId="{BB841FC7-4B66-466E-A9D5-766D5AB76D45}" dt="2022-11-10T22:15:42.854" v="3257" actId="1076"/>
          <ac:picMkLst>
            <pc:docMk/>
            <pc:sldMk cId="1623482203" sldId="333"/>
            <ac:picMk id="37" creationId="{A25B9E7C-4FEB-5D4A-9FE0-E349B264E949}"/>
          </ac:picMkLst>
        </pc:picChg>
        <pc:picChg chg="mod">
          <ac:chgData name="CLARA DI PIAZZA" userId="bd862384-123f-4ee2-aeda-536dfd36a613" providerId="ADAL" clId="{BB841FC7-4B66-466E-A9D5-766D5AB76D45}" dt="2022-11-10T22:15:26.832" v="3253" actId="554"/>
          <ac:picMkLst>
            <pc:docMk/>
            <pc:sldMk cId="1623482203" sldId="333"/>
            <ac:picMk id="54" creationId="{472ECEDB-37F0-6DBB-E4E2-9896C44A395E}"/>
          </ac:picMkLst>
        </pc:picChg>
      </pc:sldChg>
      <pc:sldChg chg="addSp delSp modSp mod modTransition delAnim modAnim">
        <pc:chgData name="CLARA DI PIAZZA" userId="bd862384-123f-4ee2-aeda-536dfd36a613" providerId="ADAL" clId="{BB841FC7-4B66-466E-A9D5-766D5AB76D45}" dt="2022-11-11T00:27:41.153" v="4534" actId="478"/>
        <pc:sldMkLst>
          <pc:docMk/>
          <pc:sldMk cId="517097710" sldId="334"/>
        </pc:sldMkLst>
        <pc:spChg chg="add mod">
          <ac:chgData name="CLARA DI PIAZZA" userId="bd862384-123f-4ee2-aeda-536dfd36a613" providerId="ADAL" clId="{BB841FC7-4B66-466E-A9D5-766D5AB76D45}" dt="2022-11-10T23:34:07.844" v="4257" actId="1076"/>
          <ac:spMkLst>
            <pc:docMk/>
            <pc:sldMk cId="517097710" sldId="334"/>
            <ac:spMk id="2" creationId="{89675620-5DF3-56A5-DDBF-A30DF244DC0B}"/>
          </ac:spMkLst>
        </pc:spChg>
        <pc:spChg chg="del mod">
          <ac:chgData name="CLARA DI PIAZZA" userId="bd862384-123f-4ee2-aeda-536dfd36a613" providerId="ADAL" clId="{BB841FC7-4B66-466E-A9D5-766D5AB76D45}" dt="2022-11-11T00:27:41.153" v="4534" actId="478"/>
          <ac:spMkLst>
            <pc:docMk/>
            <pc:sldMk cId="517097710" sldId="334"/>
            <ac:spMk id="7" creationId="{6AE4B552-7539-4915-90B0-3BE63E7A57CF}"/>
          </ac:spMkLst>
        </pc:spChg>
        <pc:spChg chg="mod">
          <ac:chgData name="CLARA DI PIAZZA" userId="bd862384-123f-4ee2-aeda-536dfd36a613" providerId="ADAL" clId="{BB841FC7-4B66-466E-A9D5-766D5AB76D45}" dt="2022-11-10T23:53:57.147" v="4388" actId="1076"/>
          <ac:spMkLst>
            <pc:docMk/>
            <pc:sldMk cId="517097710" sldId="334"/>
            <ac:spMk id="14" creationId="{F3237D98-2856-BD53-38D5-97FEA7FF25F3}"/>
          </ac:spMkLst>
        </pc:spChg>
        <pc:picChg chg="add mod">
          <ac:chgData name="CLARA DI PIAZZA" userId="bd862384-123f-4ee2-aeda-536dfd36a613" providerId="ADAL" clId="{BB841FC7-4B66-466E-A9D5-766D5AB76D45}" dt="2022-11-10T23:34:55.852" v="4266" actId="1076"/>
          <ac:picMkLst>
            <pc:docMk/>
            <pc:sldMk cId="517097710" sldId="334"/>
            <ac:picMk id="4" creationId="{7CB47FBA-AAA1-5A7F-2D8D-B6997B518FB3}"/>
          </ac:picMkLst>
        </pc:picChg>
        <pc:picChg chg="add mod">
          <ac:chgData name="CLARA DI PIAZZA" userId="bd862384-123f-4ee2-aeda-536dfd36a613" providerId="ADAL" clId="{BB841FC7-4B66-466E-A9D5-766D5AB76D45}" dt="2022-11-10T23:43:40.980" v="4285" actId="1076"/>
          <ac:picMkLst>
            <pc:docMk/>
            <pc:sldMk cId="517097710" sldId="334"/>
            <ac:picMk id="5" creationId="{6D1C8B34-838D-286A-B95A-D07BF1ADC32B}"/>
          </ac:picMkLst>
        </pc:picChg>
        <pc:picChg chg="del">
          <ac:chgData name="CLARA DI PIAZZA" userId="bd862384-123f-4ee2-aeda-536dfd36a613" providerId="ADAL" clId="{BB841FC7-4B66-466E-A9D5-766D5AB76D45}" dt="2022-11-10T23:39:48.487" v="4275" actId="478"/>
          <ac:picMkLst>
            <pc:docMk/>
            <pc:sldMk cId="517097710" sldId="334"/>
            <ac:picMk id="8" creationId="{EE35B62D-FA9F-B906-0499-9FF04909F683}"/>
          </ac:picMkLst>
        </pc:picChg>
        <pc:picChg chg="add del mod">
          <ac:chgData name="CLARA DI PIAZZA" userId="bd862384-123f-4ee2-aeda-536dfd36a613" providerId="ADAL" clId="{BB841FC7-4B66-466E-A9D5-766D5AB76D45}" dt="2022-11-10T23:39:30.184" v="4271" actId="478"/>
          <ac:picMkLst>
            <pc:docMk/>
            <pc:sldMk cId="517097710" sldId="334"/>
            <ac:picMk id="9" creationId="{AA957A41-74B0-7A02-A2CD-E4EAE4ADB2FB}"/>
          </ac:picMkLst>
        </pc:picChg>
        <pc:picChg chg="add mod">
          <ac:chgData name="CLARA DI PIAZZA" userId="bd862384-123f-4ee2-aeda-536dfd36a613" providerId="ADAL" clId="{BB841FC7-4B66-466E-A9D5-766D5AB76D45}" dt="2022-11-10T23:46:40.547" v="4298" actId="1076"/>
          <ac:picMkLst>
            <pc:docMk/>
            <pc:sldMk cId="517097710" sldId="334"/>
            <ac:picMk id="12" creationId="{54C75D76-3516-31A8-2111-6CE99DFCDE56}"/>
          </ac:picMkLst>
        </pc:picChg>
        <pc:picChg chg="add del mod">
          <ac:chgData name="CLARA DI PIAZZA" userId="bd862384-123f-4ee2-aeda-536dfd36a613" providerId="ADAL" clId="{BB841FC7-4B66-466E-A9D5-766D5AB76D45}" dt="2022-11-10T23:43:32.178" v="4282" actId="478"/>
          <ac:picMkLst>
            <pc:docMk/>
            <pc:sldMk cId="517097710" sldId="334"/>
            <ac:picMk id="16" creationId="{1929A25F-9FDF-DD63-F3B8-42FB271F2287}"/>
          </ac:picMkLst>
        </pc:picChg>
        <pc:picChg chg="add mod">
          <ac:chgData name="CLARA DI PIAZZA" userId="bd862384-123f-4ee2-aeda-536dfd36a613" providerId="ADAL" clId="{BB841FC7-4B66-466E-A9D5-766D5AB76D45}" dt="2022-11-10T23:43:37.908" v="4284" actId="1076"/>
          <ac:picMkLst>
            <pc:docMk/>
            <pc:sldMk cId="517097710" sldId="334"/>
            <ac:picMk id="18" creationId="{E140E093-B27D-0DD7-CF2E-F77EC50E5517}"/>
          </ac:picMkLst>
        </pc:picChg>
        <pc:picChg chg="add mod">
          <ac:chgData name="CLARA DI PIAZZA" userId="bd862384-123f-4ee2-aeda-536dfd36a613" providerId="ADAL" clId="{BB841FC7-4B66-466E-A9D5-766D5AB76D45}" dt="2022-11-10T23:46:42.316" v="4299" actId="1076"/>
          <ac:picMkLst>
            <pc:docMk/>
            <pc:sldMk cId="517097710" sldId="334"/>
            <ac:picMk id="20" creationId="{4D886DDB-9F8A-AEC6-D468-35F688CFA616}"/>
          </ac:picMkLst>
        </pc:picChg>
      </pc:sldChg>
      <pc:sldChg chg="addSp delSp modSp new mod">
        <pc:chgData name="CLARA DI PIAZZA" userId="bd862384-123f-4ee2-aeda-536dfd36a613" providerId="ADAL" clId="{BB841FC7-4B66-466E-A9D5-766D5AB76D45}" dt="2022-11-11T00:59:39.768" v="5020" actId="1076"/>
        <pc:sldMkLst>
          <pc:docMk/>
          <pc:sldMk cId="2641566418" sldId="335"/>
        </pc:sldMkLst>
        <pc:spChg chg="add mod">
          <ac:chgData name="CLARA DI PIAZZA" userId="bd862384-123f-4ee2-aeda-536dfd36a613" providerId="ADAL" clId="{BB841FC7-4B66-466E-A9D5-766D5AB76D45}" dt="2022-11-11T00:47:11.473" v="4917" actId="1076"/>
          <ac:spMkLst>
            <pc:docMk/>
            <pc:sldMk cId="2641566418" sldId="335"/>
            <ac:spMk id="2" creationId="{E0547D39-8CA7-B579-906C-B52024BD1B06}"/>
          </ac:spMkLst>
        </pc:spChg>
        <pc:spChg chg="del">
          <ac:chgData name="CLARA DI PIAZZA" userId="bd862384-123f-4ee2-aeda-536dfd36a613" providerId="ADAL" clId="{BB841FC7-4B66-466E-A9D5-766D5AB76D45}" dt="2022-11-10T23:32:19.255" v="4228" actId="478"/>
          <ac:spMkLst>
            <pc:docMk/>
            <pc:sldMk cId="2641566418" sldId="335"/>
            <ac:spMk id="2" creationId="{F057D14B-217C-7C0E-7D33-8C58B8C87657}"/>
          </ac:spMkLst>
        </pc:spChg>
        <pc:spChg chg="del">
          <ac:chgData name="CLARA DI PIAZZA" userId="bd862384-123f-4ee2-aeda-536dfd36a613" providerId="ADAL" clId="{BB841FC7-4B66-466E-A9D5-766D5AB76D45}" dt="2022-11-10T23:32:20.853" v="4229" actId="478"/>
          <ac:spMkLst>
            <pc:docMk/>
            <pc:sldMk cId="2641566418" sldId="335"/>
            <ac:spMk id="3" creationId="{10D52F09-FD5B-BB01-3C58-C38B7F1E1601}"/>
          </ac:spMkLst>
        </pc:spChg>
        <pc:spChg chg="add mod">
          <ac:chgData name="CLARA DI PIAZZA" userId="bd862384-123f-4ee2-aeda-536dfd36a613" providerId="ADAL" clId="{BB841FC7-4B66-466E-A9D5-766D5AB76D45}" dt="2022-11-11T00:47:05.022" v="4915" actId="20577"/>
          <ac:spMkLst>
            <pc:docMk/>
            <pc:sldMk cId="2641566418" sldId="335"/>
            <ac:spMk id="4" creationId="{5D39480A-4799-4619-300F-43A757E86031}"/>
          </ac:spMkLst>
        </pc:spChg>
        <pc:spChg chg="add mod">
          <ac:chgData name="CLARA DI PIAZZA" userId="bd862384-123f-4ee2-aeda-536dfd36a613" providerId="ADAL" clId="{BB841FC7-4B66-466E-A9D5-766D5AB76D45}" dt="2022-11-11T00:59:35.106" v="5019" actId="14100"/>
          <ac:spMkLst>
            <pc:docMk/>
            <pc:sldMk cId="2641566418" sldId="335"/>
            <ac:spMk id="6" creationId="{9978CE96-9751-DEB7-E4A9-057F3677770B}"/>
          </ac:spMkLst>
        </pc:spChg>
        <pc:spChg chg="add mod">
          <ac:chgData name="CLARA DI PIAZZA" userId="bd862384-123f-4ee2-aeda-536dfd36a613" providerId="ADAL" clId="{BB841FC7-4B66-466E-A9D5-766D5AB76D45}" dt="2022-11-11T00:59:27.452" v="5017" actId="403"/>
          <ac:spMkLst>
            <pc:docMk/>
            <pc:sldMk cId="2641566418" sldId="335"/>
            <ac:spMk id="7" creationId="{43016649-A81A-64B4-C470-F637F32F121D}"/>
          </ac:spMkLst>
        </pc:spChg>
        <pc:picChg chg="add mod">
          <ac:chgData name="CLARA DI PIAZZA" userId="bd862384-123f-4ee2-aeda-536dfd36a613" providerId="ADAL" clId="{BB841FC7-4B66-466E-A9D5-766D5AB76D45}" dt="2022-11-11T00:59:39.768" v="5020" actId="1076"/>
          <ac:picMkLst>
            <pc:docMk/>
            <pc:sldMk cId="2641566418" sldId="335"/>
            <ac:picMk id="3" creationId="{24D569B0-50FC-88EF-D8B6-70CC123482AD}"/>
          </ac:picMkLst>
        </pc:picChg>
        <pc:picChg chg="add del mod">
          <ac:chgData name="CLARA DI PIAZZA" userId="bd862384-123f-4ee2-aeda-536dfd36a613" providerId="ADAL" clId="{BB841FC7-4B66-466E-A9D5-766D5AB76D45}" dt="2022-11-10T23:34:19.653" v="4261" actId="21"/>
          <ac:picMkLst>
            <pc:docMk/>
            <pc:sldMk cId="2641566418" sldId="335"/>
            <ac:picMk id="5" creationId="{14826FEC-998C-F581-AD2C-04595F46F030}"/>
          </ac:picMkLst>
        </pc:picChg>
        <pc:picChg chg="add mod">
          <ac:chgData name="CLARA DI PIAZZA" userId="bd862384-123f-4ee2-aeda-536dfd36a613" providerId="ADAL" clId="{BB841FC7-4B66-466E-A9D5-766D5AB76D45}" dt="2022-11-11T00:46:46.065" v="4911" actId="1076"/>
          <ac:picMkLst>
            <pc:docMk/>
            <pc:sldMk cId="2641566418" sldId="335"/>
            <ac:picMk id="5" creationId="{730E656B-FF4A-97D4-7FD0-FA21CAB7B7E3}"/>
          </ac:picMkLst>
        </pc:picChg>
        <pc:picChg chg="add del mod">
          <ac:chgData name="CLARA DI PIAZZA" userId="bd862384-123f-4ee2-aeda-536dfd36a613" providerId="ADAL" clId="{BB841FC7-4B66-466E-A9D5-766D5AB76D45}" dt="2022-11-10T23:34:11.215" v="4258" actId="21"/>
          <ac:picMkLst>
            <pc:docMk/>
            <pc:sldMk cId="2641566418" sldId="335"/>
            <ac:picMk id="7" creationId="{587764DB-CFAF-D28E-62D2-3D1F8B277686}"/>
          </ac:picMkLst>
        </pc:picChg>
      </pc:sldChg>
      <pc:sldChg chg="delSp new mod ord">
        <pc:chgData name="CLARA DI PIAZZA" userId="bd862384-123f-4ee2-aeda-536dfd36a613" providerId="ADAL" clId="{BB841FC7-4B66-466E-A9D5-766D5AB76D45}" dt="2022-11-11T01:07:02.745" v="5037"/>
        <pc:sldMkLst>
          <pc:docMk/>
          <pc:sldMk cId="3325609572" sldId="336"/>
        </pc:sldMkLst>
        <pc:spChg chg="del">
          <ac:chgData name="CLARA DI PIAZZA" userId="bd862384-123f-4ee2-aeda-536dfd36a613" providerId="ADAL" clId="{BB841FC7-4B66-466E-A9D5-766D5AB76D45}" dt="2022-11-10T23:39:37.811" v="4273" actId="478"/>
          <ac:spMkLst>
            <pc:docMk/>
            <pc:sldMk cId="3325609572" sldId="336"/>
            <ac:spMk id="2" creationId="{15D3EF52-6AE4-D187-7D86-48CB206119F9}"/>
          </ac:spMkLst>
        </pc:spChg>
        <pc:spChg chg="del">
          <ac:chgData name="CLARA DI PIAZZA" userId="bd862384-123f-4ee2-aeda-536dfd36a613" providerId="ADAL" clId="{BB841FC7-4B66-466E-A9D5-766D5AB76D45}" dt="2022-11-10T23:39:39.957" v="4274" actId="478"/>
          <ac:spMkLst>
            <pc:docMk/>
            <pc:sldMk cId="3325609572" sldId="336"/>
            <ac:spMk id="3" creationId="{181453CD-5458-27A5-066C-956B64E473F5}"/>
          </ac:spMkLst>
        </pc:spChg>
      </pc:sldChg>
      <pc:sldChg chg="addSp delSp modSp add mod">
        <pc:chgData name="CLARA DI PIAZZA" userId="bd862384-123f-4ee2-aeda-536dfd36a613" providerId="ADAL" clId="{BB841FC7-4B66-466E-A9D5-766D5AB76D45}" dt="2022-11-11T01:00:04.538" v="5024" actId="113"/>
        <pc:sldMkLst>
          <pc:docMk/>
          <pc:sldMk cId="736929498" sldId="337"/>
        </pc:sldMkLst>
        <pc:spChg chg="mod">
          <ac:chgData name="CLARA DI PIAZZA" userId="bd862384-123f-4ee2-aeda-536dfd36a613" providerId="ADAL" clId="{BB841FC7-4B66-466E-A9D5-766D5AB76D45}" dt="2022-11-11T01:00:04.538" v="5024" actId="113"/>
          <ac:spMkLst>
            <pc:docMk/>
            <pc:sldMk cId="736929498" sldId="337"/>
            <ac:spMk id="2" creationId="{89675620-5DF3-56A5-DDBF-A30DF244DC0B}"/>
          </ac:spMkLst>
        </pc:spChg>
        <pc:spChg chg="add mod">
          <ac:chgData name="CLARA DI PIAZZA" userId="bd862384-123f-4ee2-aeda-536dfd36a613" providerId="ADAL" clId="{BB841FC7-4B66-466E-A9D5-766D5AB76D45}" dt="2022-11-11T00:50:35.905" v="4933" actId="1076"/>
          <ac:spMkLst>
            <pc:docMk/>
            <pc:sldMk cId="736929498" sldId="337"/>
            <ac:spMk id="3" creationId="{D241653D-F6E9-55CC-167E-A1B47552E8C2}"/>
          </ac:spMkLst>
        </pc:spChg>
        <pc:spChg chg="mod">
          <ac:chgData name="CLARA DI PIAZZA" userId="bd862384-123f-4ee2-aeda-536dfd36a613" providerId="ADAL" clId="{BB841FC7-4B66-466E-A9D5-766D5AB76D45}" dt="2022-11-11T00:53:16.066" v="4951" actId="20577"/>
          <ac:spMkLst>
            <pc:docMk/>
            <pc:sldMk cId="736929498" sldId="337"/>
            <ac:spMk id="7" creationId="{6AE4B552-7539-4915-90B0-3BE63E7A57CF}"/>
          </ac:spMkLst>
        </pc:spChg>
        <pc:spChg chg="add del mod">
          <ac:chgData name="CLARA DI PIAZZA" userId="bd862384-123f-4ee2-aeda-536dfd36a613" providerId="ADAL" clId="{BB841FC7-4B66-466E-A9D5-766D5AB76D45}" dt="2022-11-11T00:14:11.236" v="4475" actId="478"/>
          <ac:spMkLst>
            <pc:docMk/>
            <pc:sldMk cId="736929498" sldId="337"/>
            <ac:spMk id="8" creationId="{B8D01553-EC09-5B78-E7E1-22BEFF1785AC}"/>
          </ac:spMkLst>
        </pc:spChg>
        <pc:spChg chg="add mod">
          <ac:chgData name="CLARA DI PIAZZA" userId="bd862384-123f-4ee2-aeda-536dfd36a613" providerId="ADAL" clId="{BB841FC7-4B66-466E-A9D5-766D5AB76D45}" dt="2022-11-11T00:51:16.301" v="4939" actId="554"/>
          <ac:spMkLst>
            <pc:docMk/>
            <pc:sldMk cId="736929498" sldId="337"/>
            <ac:spMk id="9" creationId="{2B27CCA1-9BBF-EC59-37C3-D079FE25FC0C}"/>
          </ac:spMkLst>
        </pc:spChg>
        <pc:spChg chg="add mod">
          <ac:chgData name="CLARA DI PIAZZA" userId="bd862384-123f-4ee2-aeda-536dfd36a613" providerId="ADAL" clId="{BB841FC7-4B66-466E-A9D5-766D5AB76D45}" dt="2022-11-11T00:51:16.301" v="4939" actId="554"/>
          <ac:spMkLst>
            <pc:docMk/>
            <pc:sldMk cId="736929498" sldId="337"/>
            <ac:spMk id="10" creationId="{71FB2F81-C4C7-04E0-8AE3-6F7D06D55D62}"/>
          </ac:spMkLst>
        </pc:spChg>
        <pc:spChg chg="mod">
          <ac:chgData name="CLARA DI PIAZZA" userId="bd862384-123f-4ee2-aeda-536dfd36a613" providerId="ADAL" clId="{BB841FC7-4B66-466E-A9D5-766D5AB76D45}" dt="2022-11-11T00:53:01.126" v="4947" actId="403"/>
          <ac:spMkLst>
            <pc:docMk/>
            <pc:sldMk cId="736929498" sldId="337"/>
            <ac:spMk id="13" creationId="{C75429ED-ED82-730A-0F2A-CD00A926C172}"/>
          </ac:spMkLst>
        </pc:spChg>
        <pc:spChg chg="del mod">
          <ac:chgData name="CLARA DI PIAZZA" userId="bd862384-123f-4ee2-aeda-536dfd36a613" providerId="ADAL" clId="{BB841FC7-4B66-466E-A9D5-766D5AB76D45}" dt="2022-11-11T00:16:47.929" v="4499" actId="21"/>
          <ac:spMkLst>
            <pc:docMk/>
            <pc:sldMk cId="736929498" sldId="337"/>
            <ac:spMk id="14" creationId="{F3237D98-2856-BD53-38D5-97FEA7FF25F3}"/>
          </ac:spMkLst>
        </pc:spChg>
        <pc:spChg chg="mod">
          <ac:chgData name="CLARA DI PIAZZA" userId="bd862384-123f-4ee2-aeda-536dfd36a613" providerId="ADAL" clId="{BB841FC7-4B66-466E-A9D5-766D5AB76D45}" dt="2022-11-11T00:53:13.361" v="4950" actId="14100"/>
          <ac:spMkLst>
            <pc:docMk/>
            <pc:sldMk cId="736929498" sldId="337"/>
            <ac:spMk id="15" creationId="{C7907624-C0C5-D12D-F2A4-8E3023952053}"/>
          </ac:spMkLst>
        </pc:spChg>
        <pc:spChg chg="mod">
          <ac:chgData name="CLARA DI PIAZZA" userId="bd862384-123f-4ee2-aeda-536dfd36a613" providerId="ADAL" clId="{BB841FC7-4B66-466E-A9D5-766D5AB76D45}" dt="2022-11-11T00:53:06.596" v="4948" actId="403"/>
          <ac:spMkLst>
            <pc:docMk/>
            <pc:sldMk cId="736929498" sldId="337"/>
            <ac:spMk id="16" creationId="{DCAFF827-6C8C-5999-E5A2-CD7025783200}"/>
          </ac:spMkLst>
        </pc:spChg>
        <pc:picChg chg="mod">
          <ac:chgData name="CLARA DI PIAZZA" userId="bd862384-123f-4ee2-aeda-536dfd36a613" providerId="ADAL" clId="{BB841FC7-4B66-466E-A9D5-766D5AB76D45}" dt="2022-11-11T00:50:29.569" v="4932" actId="1076"/>
          <ac:picMkLst>
            <pc:docMk/>
            <pc:sldMk cId="736929498" sldId="337"/>
            <ac:picMk id="4" creationId="{7CB47FBA-AAA1-5A7F-2D8D-B6997B518FB3}"/>
          </ac:picMkLst>
        </pc:picChg>
        <pc:picChg chg="mod">
          <ac:chgData name="CLARA DI PIAZZA" userId="bd862384-123f-4ee2-aeda-536dfd36a613" providerId="ADAL" clId="{BB841FC7-4B66-466E-A9D5-766D5AB76D45}" dt="2022-11-11T00:51:27.457" v="4942" actId="1076"/>
          <ac:picMkLst>
            <pc:docMk/>
            <pc:sldMk cId="736929498" sldId="337"/>
            <ac:picMk id="5" creationId="{6D1C8B34-838D-286A-B95A-D07BF1ADC32B}"/>
          </ac:picMkLst>
        </pc:picChg>
        <pc:picChg chg="del mod">
          <ac:chgData name="CLARA DI PIAZZA" userId="bd862384-123f-4ee2-aeda-536dfd36a613" providerId="ADAL" clId="{BB841FC7-4B66-466E-A9D5-766D5AB76D45}" dt="2022-11-11T00:16:35.764" v="4494" actId="21"/>
          <ac:picMkLst>
            <pc:docMk/>
            <pc:sldMk cId="736929498" sldId="337"/>
            <ac:picMk id="12" creationId="{54C75D76-3516-31A8-2111-6CE99DFCDE56}"/>
          </ac:picMkLst>
        </pc:picChg>
        <pc:picChg chg="mod">
          <ac:chgData name="CLARA DI PIAZZA" userId="bd862384-123f-4ee2-aeda-536dfd36a613" providerId="ADAL" clId="{BB841FC7-4B66-466E-A9D5-766D5AB76D45}" dt="2022-11-11T00:51:19.321" v="4940" actId="1076"/>
          <ac:picMkLst>
            <pc:docMk/>
            <pc:sldMk cId="736929498" sldId="337"/>
            <ac:picMk id="18" creationId="{E140E093-B27D-0DD7-CF2E-F77EC50E5517}"/>
          </ac:picMkLst>
        </pc:picChg>
        <pc:picChg chg="del">
          <ac:chgData name="CLARA DI PIAZZA" userId="bd862384-123f-4ee2-aeda-536dfd36a613" providerId="ADAL" clId="{BB841FC7-4B66-466E-A9D5-766D5AB76D45}" dt="2022-11-11T00:16:35.764" v="4494" actId="21"/>
          <ac:picMkLst>
            <pc:docMk/>
            <pc:sldMk cId="736929498" sldId="337"/>
            <ac:picMk id="20" creationId="{4D886DDB-9F8A-AEC6-D468-35F688CFA616}"/>
          </ac:picMkLst>
        </pc:picChg>
      </pc:sldChg>
      <pc:sldChg chg="addSp delSp modSp new mod">
        <pc:chgData name="CLARA DI PIAZZA" userId="bd862384-123f-4ee2-aeda-536dfd36a613" providerId="ADAL" clId="{BB841FC7-4B66-466E-A9D5-766D5AB76D45}" dt="2022-11-11T00:59:54.834" v="5023" actId="14100"/>
        <pc:sldMkLst>
          <pc:docMk/>
          <pc:sldMk cId="3000053681" sldId="338"/>
        </pc:sldMkLst>
        <pc:spChg chg="add mod">
          <ac:chgData name="CLARA DI PIAZZA" userId="bd862384-123f-4ee2-aeda-536dfd36a613" providerId="ADAL" clId="{BB841FC7-4B66-466E-A9D5-766D5AB76D45}" dt="2022-11-11T00:48:37.423" v="4923" actId="552"/>
          <ac:spMkLst>
            <pc:docMk/>
            <pc:sldMk cId="3000053681" sldId="338"/>
            <ac:spMk id="2" creationId="{36A00C80-158D-728C-0B79-994B30DF437F}"/>
          </ac:spMkLst>
        </pc:spChg>
        <pc:spChg chg="del">
          <ac:chgData name="CLARA DI PIAZZA" userId="bd862384-123f-4ee2-aeda-536dfd36a613" providerId="ADAL" clId="{BB841FC7-4B66-466E-A9D5-766D5AB76D45}" dt="2022-11-11T00:15:19.407" v="4492" actId="478"/>
          <ac:spMkLst>
            <pc:docMk/>
            <pc:sldMk cId="3000053681" sldId="338"/>
            <ac:spMk id="2" creationId="{EBA3A6CD-B844-18DC-52A4-5A5E59D5EC64}"/>
          </ac:spMkLst>
        </pc:spChg>
        <pc:spChg chg="del">
          <ac:chgData name="CLARA DI PIAZZA" userId="bd862384-123f-4ee2-aeda-536dfd36a613" providerId="ADAL" clId="{BB841FC7-4B66-466E-A9D5-766D5AB76D45}" dt="2022-11-11T00:15:21.139" v="4493" actId="478"/>
          <ac:spMkLst>
            <pc:docMk/>
            <pc:sldMk cId="3000053681" sldId="338"/>
            <ac:spMk id="3" creationId="{72603B01-7EF4-8E6B-1D45-D1736600981B}"/>
          </ac:spMkLst>
        </pc:spChg>
        <pc:spChg chg="add mod">
          <ac:chgData name="CLARA DI PIAZZA" userId="bd862384-123f-4ee2-aeda-536dfd36a613" providerId="ADAL" clId="{BB841FC7-4B66-466E-A9D5-766D5AB76D45}" dt="2022-11-11T00:48:37.423" v="4923" actId="552"/>
          <ac:spMkLst>
            <pc:docMk/>
            <pc:sldMk cId="3000053681" sldId="338"/>
            <ac:spMk id="3" creationId="{92D9F2C7-B996-9BAD-F8DF-EC9470819297}"/>
          </ac:spMkLst>
        </pc:spChg>
        <pc:spChg chg="add mod">
          <ac:chgData name="CLARA DI PIAZZA" userId="bd862384-123f-4ee2-aeda-536dfd36a613" providerId="ADAL" clId="{BB841FC7-4B66-466E-A9D5-766D5AB76D45}" dt="2022-11-11T00:59:54.834" v="5023" actId="14100"/>
          <ac:spMkLst>
            <pc:docMk/>
            <pc:sldMk cId="3000053681" sldId="338"/>
            <ac:spMk id="6" creationId="{2E244D6E-E091-D31F-7ABC-BB380C89B08C}"/>
          </ac:spMkLst>
        </pc:spChg>
        <pc:spChg chg="add del mod">
          <ac:chgData name="CLARA DI PIAZZA" userId="bd862384-123f-4ee2-aeda-536dfd36a613" providerId="ADAL" clId="{BB841FC7-4B66-466E-A9D5-766D5AB76D45}" dt="2022-11-11T00:33:08.824" v="4618" actId="478"/>
          <ac:spMkLst>
            <pc:docMk/>
            <pc:sldMk cId="3000053681" sldId="338"/>
            <ac:spMk id="7" creationId="{E9070ADE-3F15-9850-06B1-F527DB92D835}"/>
          </ac:spMkLst>
        </pc:spChg>
        <pc:spChg chg="mod">
          <ac:chgData name="CLARA DI PIAZZA" userId="bd862384-123f-4ee2-aeda-536dfd36a613" providerId="ADAL" clId="{BB841FC7-4B66-466E-A9D5-766D5AB76D45}" dt="2022-11-11T00:59:45.367" v="5021" actId="403"/>
          <ac:spMkLst>
            <pc:docMk/>
            <pc:sldMk cId="3000053681" sldId="338"/>
            <ac:spMk id="8" creationId="{A4357BBF-C845-88A5-797C-F1871AC9CFB2}"/>
          </ac:spMkLst>
        </pc:spChg>
        <pc:spChg chg="add del mod">
          <ac:chgData name="CLARA DI PIAZZA" userId="bd862384-123f-4ee2-aeda-536dfd36a613" providerId="ADAL" clId="{BB841FC7-4B66-466E-A9D5-766D5AB76D45}" dt="2022-11-11T00:38:39.779" v="4637" actId="21"/>
          <ac:spMkLst>
            <pc:docMk/>
            <pc:sldMk cId="3000053681" sldId="338"/>
            <ac:spMk id="9" creationId="{AF424318-993E-337B-321E-4F99B3BD7924}"/>
          </ac:spMkLst>
        </pc:spChg>
        <pc:spChg chg="add del mod">
          <ac:chgData name="CLARA DI PIAZZA" userId="bd862384-123f-4ee2-aeda-536dfd36a613" providerId="ADAL" clId="{BB841FC7-4B66-466E-A9D5-766D5AB76D45}" dt="2022-11-11T00:38:39.779" v="4637" actId="21"/>
          <ac:spMkLst>
            <pc:docMk/>
            <pc:sldMk cId="3000053681" sldId="338"/>
            <ac:spMk id="10" creationId="{AFBC72CE-A8FE-FF37-6ABB-E3E7126B779F}"/>
          </ac:spMkLst>
        </pc:spChg>
        <pc:picChg chg="add mod">
          <ac:chgData name="CLARA DI PIAZZA" userId="bd862384-123f-4ee2-aeda-536dfd36a613" providerId="ADAL" clId="{BB841FC7-4B66-466E-A9D5-766D5AB76D45}" dt="2022-11-11T00:42:21.930" v="4879" actId="1076"/>
          <ac:picMkLst>
            <pc:docMk/>
            <pc:sldMk cId="3000053681" sldId="338"/>
            <ac:picMk id="4" creationId="{C5C715FE-36E4-7FAE-9046-55870F1A2BCE}"/>
          </ac:picMkLst>
        </pc:picChg>
        <pc:picChg chg="add mod">
          <ac:chgData name="CLARA DI PIAZZA" userId="bd862384-123f-4ee2-aeda-536dfd36a613" providerId="ADAL" clId="{BB841FC7-4B66-466E-A9D5-766D5AB76D45}" dt="2022-11-11T00:42:28.369" v="4880" actId="1076"/>
          <ac:picMkLst>
            <pc:docMk/>
            <pc:sldMk cId="3000053681" sldId="338"/>
            <ac:picMk id="5" creationId="{44467472-3E0B-4D1D-493E-FC0124F565C6}"/>
          </ac:picMkLst>
        </pc:picChg>
      </pc:sldChg>
      <pc:sldChg chg="modSp mod">
        <pc:chgData name="CLARA DI PIAZZA" userId="bd862384-123f-4ee2-aeda-536dfd36a613" providerId="ADAL" clId="{BB841FC7-4B66-466E-A9D5-766D5AB76D45}" dt="2022-11-11T00:58:10.923" v="5005" actId="113"/>
        <pc:sldMkLst>
          <pc:docMk/>
          <pc:sldMk cId="1001657118" sldId="339"/>
        </pc:sldMkLst>
        <pc:spChg chg="mod">
          <ac:chgData name="CLARA DI PIAZZA" userId="bd862384-123f-4ee2-aeda-536dfd36a613" providerId="ADAL" clId="{BB841FC7-4B66-466E-A9D5-766D5AB76D45}" dt="2022-11-11T00:58:10.923" v="5005" actId="113"/>
          <ac:spMkLst>
            <pc:docMk/>
            <pc:sldMk cId="1001657118" sldId="339"/>
            <ac:spMk id="3" creationId="{CB10255B-2385-C67B-CF41-E07E279AC3D3}"/>
          </ac:spMkLst>
        </pc:spChg>
      </pc:sldChg>
      <pc:sldChg chg="delSp new del mod ord">
        <pc:chgData name="CLARA DI PIAZZA" userId="bd862384-123f-4ee2-aeda-536dfd36a613" providerId="ADAL" clId="{BB841FC7-4B66-466E-A9D5-766D5AB76D45}" dt="2022-11-11T00:57:08.774" v="4994" actId="47"/>
        <pc:sldMkLst>
          <pc:docMk/>
          <pc:sldMk cId="3488876990" sldId="340"/>
        </pc:sldMkLst>
        <pc:spChg chg="del">
          <ac:chgData name="CLARA DI PIAZZA" userId="bd862384-123f-4ee2-aeda-536dfd36a613" providerId="ADAL" clId="{BB841FC7-4B66-466E-A9D5-766D5AB76D45}" dt="2022-11-11T00:56:49.576" v="4989" actId="478"/>
          <ac:spMkLst>
            <pc:docMk/>
            <pc:sldMk cId="3488876990" sldId="340"/>
            <ac:spMk id="2" creationId="{A6A343D0-03A7-E6D9-01A1-A522DB03F546}"/>
          </ac:spMkLst>
        </pc:spChg>
        <pc:spChg chg="del">
          <ac:chgData name="CLARA DI PIAZZA" userId="bd862384-123f-4ee2-aeda-536dfd36a613" providerId="ADAL" clId="{BB841FC7-4B66-466E-A9D5-766D5AB76D45}" dt="2022-11-11T00:56:51.233" v="4990" actId="478"/>
          <ac:spMkLst>
            <pc:docMk/>
            <pc:sldMk cId="3488876990" sldId="340"/>
            <ac:spMk id="3" creationId="{8F72123E-B5E7-7B28-044F-4C6FD7F77091}"/>
          </ac:spMkLst>
        </pc:spChg>
      </pc:sldChg>
      <pc:sldChg chg="modSp add mod ord">
        <pc:chgData name="CLARA DI PIAZZA" userId="bd862384-123f-4ee2-aeda-536dfd36a613" providerId="ADAL" clId="{BB841FC7-4B66-466E-A9D5-766D5AB76D45}" dt="2022-11-11T00:57:32.024" v="5002" actId="14100"/>
        <pc:sldMkLst>
          <pc:docMk/>
          <pc:sldMk cId="1716654977" sldId="341"/>
        </pc:sldMkLst>
        <pc:spChg chg="mod">
          <ac:chgData name="CLARA DI PIAZZA" userId="bd862384-123f-4ee2-aeda-536dfd36a613" providerId="ADAL" clId="{BB841FC7-4B66-466E-A9D5-766D5AB76D45}" dt="2022-11-11T00:57:32.024" v="5002" actId="14100"/>
          <ac:spMkLst>
            <pc:docMk/>
            <pc:sldMk cId="1716654977" sldId="341"/>
            <ac:spMk id="3" creationId="{CB10255B-2385-C67B-CF41-E07E279AC3D3}"/>
          </ac:spMkLst>
        </pc:spChg>
        <pc:spChg chg="mod">
          <ac:chgData name="CLARA DI PIAZZA" userId="bd862384-123f-4ee2-aeda-536dfd36a613" providerId="ADAL" clId="{BB841FC7-4B66-466E-A9D5-766D5AB76D45}" dt="2022-11-11T00:57:12.125" v="4996" actId="20577"/>
          <ac:spMkLst>
            <pc:docMk/>
            <pc:sldMk cId="1716654977" sldId="341"/>
            <ac:spMk id="6" creationId="{BCF78C40-1AD9-BB77-9DDA-9639C4B11140}"/>
          </ac:spMkLst>
        </pc:spChg>
      </pc:sldChg>
      <pc:sldMasterChg chg="setBg modSldLayout">
        <pc:chgData name="CLARA DI PIAZZA" userId="bd862384-123f-4ee2-aeda-536dfd36a613" providerId="ADAL" clId="{BB841FC7-4B66-466E-A9D5-766D5AB76D45}" dt="2022-11-10T23:06:53.373" v="3938"/>
        <pc:sldMasterMkLst>
          <pc:docMk/>
          <pc:sldMasterMk cId="3524036933" sldId="2147483720"/>
        </pc:sldMasterMkLst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322158506" sldId="2147483721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1914969671" sldId="2147483722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1179069065" sldId="2147483723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548033172" sldId="2147483724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478690810" sldId="2147483725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3121523530" sldId="2147483726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1481394402" sldId="2147483727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2771011347" sldId="2147483728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449426042" sldId="2147483729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977627574" sldId="2147483730"/>
          </pc:sldLayoutMkLst>
        </pc:sldLayoutChg>
        <pc:sldLayoutChg chg="setBg">
          <pc:chgData name="CLARA DI PIAZZA" userId="bd862384-123f-4ee2-aeda-536dfd36a613" providerId="ADAL" clId="{BB841FC7-4B66-466E-A9D5-766D5AB76D45}" dt="2022-11-10T23:06:53.373" v="3938"/>
          <pc:sldLayoutMkLst>
            <pc:docMk/>
            <pc:sldMasterMk cId="3524036933" sldId="2147483720"/>
            <pc:sldLayoutMk cId="1208068058" sldId="2147483731"/>
          </pc:sldLayoutMkLst>
        </pc:sldLayoutChg>
      </pc:sldMasterChg>
    </pc:docChg>
  </pc:docChgLst>
  <pc:docChgLst>
    <pc:chgData name="MARTINA SORCE" userId="S::martina.sorce@you.unipa.it::d0b51e46-867e-45e7-a58d-baf55d6140d8" providerId="AD" clId="Web-{1448E8D4-4B36-4DB4-98DA-CF0A66EFA548}"/>
    <pc:docChg chg="addSld delSld modSld sldOrd">
      <pc:chgData name="MARTINA SORCE" userId="S::martina.sorce@you.unipa.it::d0b51e46-867e-45e7-a58d-baf55d6140d8" providerId="AD" clId="Web-{1448E8D4-4B36-4DB4-98DA-CF0A66EFA548}" dt="2022-11-10T19:29:55.439" v="1524"/>
      <pc:docMkLst>
        <pc:docMk/>
      </pc:docMkLst>
      <pc:sldChg chg="addSp modSp">
        <pc:chgData name="MARTINA SORCE" userId="S::martina.sorce@you.unipa.it::d0b51e46-867e-45e7-a58d-baf55d6140d8" providerId="AD" clId="Web-{1448E8D4-4B36-4DB4-98DA-CF0A66EFA548}" dt="2022-11-10T18:09:40.734" v="293" actId="1076"/>
        <pc:sldMkLst>
          <pc:docMk/>
          <pc:sldMk cId="264676457" sldId="317"/>
        </pc:sldMkLst>
        <pc:spChg chg="mod">
          <ac:chgData name="MARTINA SORCE" userId="S::martina.sorce@you.unipa.it::d0b51e46-867e-45e7-a58d-baf55d6140d8" providerId="AD" clId="Web-{1448E8D4-4B36-4DB4-98DA-CF0A66EFA548}" dt="2022-11-10T18:08:13.200" v="288" actId="1076"/>
          <ac:spMkLst>
            <pc:docMk/>
            <pc:sldMk cId="264676457" sldId="317"/>
            <ac:spMk id="3" creationId="{F6C25679-E315-309E-BB86-5235950C908C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8:07:44.168" v="284" actId="1076"/>
          <ac:spMkLst>
            <pc:docMk/>
            <pc:sldMk cId="264676457" sldId="317"/>
            <ac:spMk id="12" creationId="{6AB89D93-088F-0926-8C66-6F73B2385C00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8:08:17.513" v="289" actId="1076"/>
          <ac:spMkLst>
            <pc:docMk/>
            <pc:sldMk cId="264676457" sldId="317"/>
            <ac:spMk id="14" creationId="{B165D28F-76EC-90CF-EB4A-601A20F8FF7C}"/>
          </ac:spMkLst>
        </pc:spChg>
        <pc:picChg chg="mod">
          <ac:chgData name="MARTINA SORCE" userId="S::martina.sorce@you.unipa.it::d0b51e46-867e-45e7-a58d-baf55d6140d8" providerId="AD" clId="Web-{1448E8D4-4B36-4DB4-98DA-CF0A66EFA548}" dt="2022-11-10T18:09:20.530" v="291" actId="1076"/>
          <ac:picMkLst>
            <pc:docMk/>
            <pc:sldMk cId="264676457" sldId="317"/>
            <ac:picMk id="4" creationId="{84420F9A-D300-3F0D-75A7-859DCE79AA15}"/>
          </ac:picMkLst>
        </pc:picChg>
        <pc:picChg chg="mod">
          <ac:chgData name="MARTINA SORCE" userId="S::martina.sorce@you.unipa.it::d0b51e46-867e-45e7-a58d-baf55d6140d8" providerId="AD" clId="Web-{1448E8D4-4B36-4DB4-98DA-CF0A66EFA548}" dt="2022-11-10T18:09:40.734" v="293" actId="1076"/>
          <ac:picMkLst>
            <pc:docMk/>
            <pc:sldMk cId="264676457" sldId="317"/>
            <ac:picMk id="1037" creationId="{607C85FF-B26B-0E66-0544-3B4B21D6E5E0}"/>
          </ac:picMkLst>
        </pc:picChg>
        <pc:cxnChg chg="add mod">
          <ac:chgData name="MARTINA SORCE" userId="S::martina.sorce@you.unipa.it::d0b51e46-867e-45e7-a58d-baf55d6140d8" providerId="AD" clId="Web-{1448E8D4-4B36-4DB4-98DA-CF0A66EFA548}" dt="2022-11-10T18:07:28.433" v="282" actId="1076"/>
          <ac:cxnSpMkLst>
            <pc:docMk/>
            <pc:sldMk cId="264676457" sldId="317"/>
            <ac:cxnSpMk id="6" creationId="{3E3EEBCA-2CDC-A1AE-4AB7-5CAB158978F9}"/>
          </ac:cxnSpMkLst>
        </pc:cxnChg>
      </pc:sldChg>
      <pc:sldChg chg="addSp modSp">
        <pc:chgData name="MARTINA SORCE" userId="S::martina.sorce@you.unipa.it::d0b51e46-867e-45e7-a58d-baf55d6140d8" providerId="AD" clId="Web-{1448E8D4-4B36-4DB4-98DA-CF0A66EFA548}" dt="2022-11-10T19:11:07.262" v="863" actId="1076"/>
        <pc:sldMkLst>
          <pc:docMk/>
          <pc:sldMk cId="1961955436" sldId="321"/>
        </pc:sldMkLst>
        <pc:spChg chg="add mod">
          <ac:chgData name="MARTINA SORCE" userId="S::martina.sorce@you.unipa.it::d0b51e46-867e-45e7-a58d-baf55d6140d8" providerId="AD" clId="Web-{1448E8D4-4B36-4DB4-98DA-CF0A66EFA548}" dt="2022-11-10T17:45:00.698" v="38" actId="20577"/>
          <ac:spMkLst>
            <pc:docMk/>
            <pc:sldMk cId="1961955436" sldId="321"/>
            <ac:spMk id="4" creationId="{78BB9AB4-AD82-392D-7F65-A7CE00D8F7AB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7:35:26.991" v="13" actId="20577"/>
          <ac:spMkLst>
            <pc:docMk/>
            <pc:sldMk cId="1961955436" sldId="321"/>
            <ac:spMk id="5" creationId="{FDAF9AC9-EF53-78CA-D02D-A9194E2FA31A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7:45:09.324" v="39" actId="1076"/>
          <ac:spMkLst>
            <pc:docMk/>
            <pc:sldMk cId="1961955436" sldId="321"/>
            <ac:spMk id="7" creationId="{0119CB6D-3609-10DB-8BC0-1A0B9640DEC4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9:11:02.103" v="862" actId="20577"/>
          <ac:spMkLst>
            <pc:docMk/>
            <pc:sldMk cId="1961955436" sldId="321"/>
            <ac:spMk id="8" creationId="{A2E93E4C-C14B-1426-68D6-39B3AC7C9AEB}"/>
          </ac:spMkLst>
        </pc:spChg>
        <pc:picChg chg="mod">
          <ac:chgData name="MARTINA SORCE" userId="S::martina.sorce@you.unipa.it::d0b51e46-867e-45e7-a58d-baf55d6140d8" providerId="AD" clId="Web-{1448E8D4-4B36-4DB4-98DA-CF0A66EFA548}" dt="2022-11-10T19:11:07.262" v="863" actId="1076"/>
          <ac:picMkLst>
            <pc:docMk/>
            <pc:sldMk cId="1961955436" sldId="321"/>
            <ac:picMk id="11" creationId="{934DB5AA-4350-5C8F-9CD7-480B2A300077}"/>
          </ac:picMkLst>
        </pc:picChg>
      </pc:sldChg>
      <pc:sldChg chg="addSp delSp modSp add replId">
        <pc:chgData name="MARTINA SORCE" userId="S::martina.sorce@you.unipa.it::d0b51e46-867e-45e7-a58d-baf55d6140d8" providerId="AD" clId="Web-{1448E8D4-4B36-4DB4-98DA-CF0A66EFA548}" dt="2022-11-10T18:14:16.025" v="332" actId="20577"/>
        <pc:sldMkLst>
          <pc:docMk/>
          <pc:sldMk cId="71356075" sldId="324"/>
        </pc:sldMkLst>
        <pc:spChg chg="del">
          <ac:chgData name="MARTINA SORCE" userId="S::martina.sorce@you.unipa.it::d0b51e46-867e-45e7-a58d-baf55d6140d8" providerId="AD" clId="Web-{1448E8D4-4B36-4DB4-98DA-CF0A66EFA548}" dt="2022-11-10T17:45:33.653" v="41"/>
          <ac:spMkLst>
            <pc:docMk/>
            <pc:sldMk cId="71356075" sldId="324"/>
            <ac:spMk id="2" creationId="{CB5567D2-E3E5-23BF-B6EB-EE53F232ABEB}"/>
          </ac:spMkLst>
        </pc:spChg>
        <pc:spChg chg="del mod">
          <ac:chgData name="MARTINA SORCE" userId="S::martina.sorce@you.unipa.it::d0b51e46-867e-45e7-a58d-baf55d6140d8" providerId="AD" clId="Web-{1448E8D4-4B36-4DB4-98DA-CF0A66EFA548}" dt="2022-11-10T17:55:17.142" v="54"/>
          <ac:spMkLst>
            <pc:docMk/>
            <pc:sldMk cId="71356075" sldId="324"/>
            <ac:spMk id="4" creationId="{78BB9AB4-AD82-392D-7F65-A7CE00D8F7AB}"/>
          </ac:spMkLst>
        </pc:spChg>
        <pc:spChg chg="mod">
          <ac:chgData name="MARTINA SORCE" userId="S::martina.sorce@you.unipa.it::d0b51e46-867e-45e7-a58d-baf55d6140d8" providerId="AD" clId="Web-{1448E8D4-4B36-4DB4-98DA-CF0A66EFA548}" dt="2022-11-10T17:57:02.177" v="74" actId="14100"/>
          <ac:spMkLst>
            <pc:docMk/>
            <pc:sldMk cId="71356075" sldId="324"/>
            <ac:spMk id="5" creationId="{FDAF9AC9-EF53-78CA-D02D-A9194E2FA31A}"/>
          </ac:spMkLst>
        </pc:spChg>
        <pc:spChg chg="del">
          <ac:chgData name="MARTINA SORCE" userId="S::martina.sorce@you.unipa.it::d0b51e46-867e-45e7-a58d-baf55d6140d8" providerId="AD" clId="Web-{1448E8D4-4B36-4DB4-98DA-CF0A66EFA548}" dt="2022-11-10T18:01:24.920" v="171"/>
          <ac:spMkLst>
            <pc:docMk/>
            <pc:sldMk cId="71356075" sldId="324"/>
            <ac:spMk id="7" creationId="{0119CB6D-3609-10DB-8BC0-1A0B9640DEC4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7:56:19.644" v="64" actId="1076"/>
          <ac:spMkLst>
            <pc:docMk/>
            <pc:sldMk cId="71356075" sldId="324"/>
            <ac:spMk id="8" creationId="{066F4324-4C9F-002F-131F-763C03811110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7:58:08.257" v="170" actId="20577"/>
          <ac:spMkLst>
            <pc:docMk/>
            <pc:sldMk cId="71356075" sldId="324"/>
            <ac:spMk id="9" creationId="{B884995C-CDA9-4248-6E6B-0A8E79A4CD48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8:14:16.025" v="332" actId="20577"/>
          <ac:spMkLst>
            <pc:docMk/>
            <pc:sldMk cId="71356075" sldId="324"/>
            <ac:spMk id="10" creationId="{A0472BBF-4BDA-7D48-2F21-65E49C016A31}"/>
          </ac:spMkLst>
        </pc:spChg>
      </pc:sldChg>
      <pc:sldChg chg="addSp delSp modSp add replId">
        <pc:chgData name="MARTINA SORCE" userId="S::martina.sorce@you.unipa.it::d0b51e46-867e-45e7-a58d-baf55d6140d8" providerId="AD" clId="Web-{1448E8D4-4B36-4DB4-98DA-CF0A66EFA548}" dt="2022-11-10T19:27:12.512" v="1495" actId="1076"/>
        <pc:sldMkLst>
          <pc:docMk/>
          <pc:sldMk cId="2400127959" sldId="325"/>
        </pc:sldMkLst>
        <pc:spChg chg="add del mod">
          <ac:chgData name="MARTINA SORCE" userId="S::martina.sorce@you.unipa.it::d0b51e46-867e-45e7-a58d-baf55d6140d8" providerId="AD" clId="Web-{1448E8D4-4B36-4DB4-98DA-CF0A66EFA548}" dt="2022-11-10T18:36:29.774" v="592"/>
          <ac:spMkLst>
            <pc:docMk/>
            <pc:sldMk cId="2400127959" sldId="325"/>
            <ac:spMk id="2" creationId="{8171B89D-21A7-3EAF-66B3-654D252E6136}"/>
          </ac:spMkLst>
        </pc:spChg>
        <pc:spChg chg="del">
          <ac:chgData name="MARTINA SORCE" userId="S::martina.sorce@you.unipa.it::d0b51e46-867e-45e7-a58d-baf55d6140d8" providerId="AD" clId="Web-{1448E8D4-4B36-4DB4-98DA-CF0A66EFA548}" dt="2022-11-10T18:14:44.026" v="337"/>
          <ac:spMkLst>
            <pc:docMk/>
            <pc:sldMk cId="2400127959" sldId="325"/>
            <ac:spMk id="3" creationId="{D0498591-8936-2039-0B01-B5BB6743BF9E}"/>
          </ac:spMkLst>
        </pc:spChg>
        <pc:spChg chg="mod">
          <ac:chgData name="MARTINA SORCE" userId="S::martina.sorce@you.unipa.it::d0b51e46-867e-45e7-a58d-baf55d6140d8" providerId="AD" clId="Web-{1448E8D4-4B36-4DB4-98DA-CF0A66EFA548}" dt="2022-11-10T19:27:08.152" v="1494" actId="1076"/>
          <ac:spMkLst>
            <pc:docMk/>
            <pc:sldMk cId="2400127959" sldId="325"/>
            <ac:spMk id="5" creationId="{FDAF9AC9-EF53-78CA-D02D-A9194E2FA31A}"/>
          </ac:spMkLst>
        </pc:spChg>
        <pc:spChg chg="del">
          <ac:chgData name="MARTINA SORCE" userId="S::martina.sorce@you.unipa.it::d0b51e46-867e-45e7-a58d-baf55d6140d8" providerId="AD" clId="Web-{1448E8D4-4B36-4DB4-98DA-CF0A66EFA548}" dt="2022-11-10T18:14:44.026" v="336"/>
          <ac:spMkLst>
            <pc:docMk/>
            <pc:sldMk cId="2400127959" sldId="325"/>
            <ac:spMk id="8" creationId="{066F4324-4C9F-002F-131F-763C03811110}"/>
          </ac:spMkLst>
        </pc:spChg>
        <pc:spChg chg="del">
          <ac:chgData name="MARTINA SORCE" userId="S::martina.sorce@you.unipa.it::d0b51e46-867e-45e7-a58d-baf55d6140d8" providerId="AD" clId="Web-{1448E8D4-4B36-4DB4-98DA-CF0A66EFA548}" dt="2022-11-10T18:14:44.026" v="335"/>
          <ac:spMkLst>
            <pc:docMk/>
            <pc:sldMk cId="2400127959" sldId="325"/>
            <ac:spMk id="9" creationId="{B884995C-CDA9-4248-6E6B-0A8E79A4CD48}"/>
          </ac:spMkLst>
        </pc:spChg>
        <pc:spChg chg="mod">
          <ac:chgData name="MARTINA SORCE" userId="S::martina.sorce@you.unipa.it::d0b51e46-867e-45e7-a58d-baf55d6140d8" providerId="AD" clId="Web-{1448E8D4-4B36-4DB4-98DA-CF0A66EFA548}" dt="2022-11-10T19:27:12.512" v="1495" actId="1076"/>
          <ac:spMkLst>
            <pc:docMk/>
            <pc:sldMk cId="2400127959" sldId="325"/>
            <ac:spMk id="10" creationId="{A0472BBF-4BDA-7D48-2F21-65E49C016A31}"/>
          </ac:spMkLst>
        </pc:spChg>
        <pc:picChg chg="add del mod">
          <ac:chgData name="MARTINA SORCE" userId="S::martina.sorce@you.unipa.it::d0b51e46-867e-45e7-a58d-baf55d6140d8" providerId="AD" clId="Web-{1448E8D4-4B36-4DB4-98DA-CF0A66EFA548}" dt="2022-11-10T19:05:17.435" v="765"/>
          <ac:picMkLst>
            <pc:docMk/>
            <pc:sldMk cId="2400127959" sldId="325"/>
            <ac:picMk id="4" creationId="{1FB75623-C5F7-E70E-E7B4-B7EF03DCBFAD}"/>
          </ac:picMkLst>
        </pc:picChg>
        <pc:picChg chg="add del mod">
          <ac:chgData name="MARTINA SORCE" userId="S::martina.sorce@you.unipa.it::d0b51e46-867e-45e7-a58d-baf55d6140d8" providerId="AD" clId="Web-{1448E8D4-4B36-4DB4-98DA-CF0A66EFA548}" dt="2022-11-10T19:05:15.185" v="764"/>
          <ac:picMkLst>
            <pc:docMk/>
            <pc:sldMk cId="2400127959" sldId="325"/>
            <ac:picMk id="7" creationId="{72D2617B-E394-22D2-B97F-96A8AA05900D}"/>
          </ac:picMkLst>
        </pc:picChg>
        <pc:picChg chg="add mod">
          <ac:chgData name="MARTINA SORCE" userId="S::martina.sorce@you.unipa.it::d0b51e46-867e-45e7-a58d-baf55d6140d8" providerId="AD" clId="Web-{1448E8D4-4B36-4DB4-98DA-CF0A66EFA548}" dt="2022-11-10T19:05:37.624" v="770" actId="1076"/>
          <ac:picMkLst>
            <pc:docMk/>
            <pc:sldMk cId="2400127959" sldId="325"/>
            <ac:picMk id="11" creationId="{69ECC61A-E874-B7E8-6D1A-A9275509B372}"/>
          </ac:picMkLst>
        </pc:picChg>
      </pc:sldChg>
      <pc:sldChg chg="del ord">
        <pc:chgData name="MARTINA SORCE" userId="S::martina.sorce@you.unipa.it::d0b51e46-867e-45e7-a58d-baf55d6140d8" providerId="AD" clId="Web-{1448E8D4-4B36-4DB4-98DA-CF0A66EFA548}" dt="2022-11-10T18:11:50.332" v="295"/>
        <pc:sldMkLst>
          <pc:docMk/>
          <pc:sldMk cId="2710578460" sldId="325"/>
        </pc:sldMkLst>
      </pc:sldChg>
      <pc:sldChg chg="addSp delSp modSp add replId">
        <pc:chgData name="MARTINA SORCE" userId="S::martina.sorce@you.unipa.it::d0b51e46-867e-45e7-a58d-baf55d6140d8" providerId="AD" clId="Web-{1448E8D4-4B36-4DB4-98DA-CF0A66EFA548}" dt="2022-11-10T19:28:43.452" v="1522" actId="20577"/>
        <pc:sldMkLst>
          <pc:docMk/>
          <pc:sldMk cId="2827022359" sldId="327"/>
        </pc:sldMkLst>
        <pc:spChg chg="add del mod">
          <ac:chgData name="MARTINA SORCE" userId="S::martina.sorce@you.unipa.it::d0b51e46-867e-45e7-a58d-baf55d6140d8" providerId="AD" clId="Web-{1448E8D4-4B36-4DB4-98DA-CF0A66EFA548}" dt="2022-11-10T19:23:58.692" v="1344"/>
          <ac:spMkLst>
            <pc:docMk/>
            <pc:sldMk cId="2827022359" sldId="327"/>
            <ac:spMk id="2" creationId="{14BE862C-702C-5FAD-A493-34E5234B453D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9:24:03.396" v="1345" actId="1076"/>
          <ac:spMkLst>
            <pc:docMk/>
            <pc:sldMk cId="2827022359" sldId="327"/>
            <ac:spMk id="9" creationId="{BD822F5A-6221-715E-748A-38AD45266435}"/>
          </ac:spMkLst>
        </pc:spChg>
        <pc:spChg chg="mod">
          <ac:chgData name="MARTINA SORCE" userId="S::martina.sorce@you.unipa.it::d0b51e46-867e-45e7-a58d-baf55d6140d8" providerId="AD" clId="Web-{1448E8D4-4B36-4DB4-98DA-CF0A66EFA548}" dt="2022-11-10T18:52:50.746" v="763" actId="20577"/>
          <ac:spMkLst>
            <pc:docMk/>
            <pc:sldMk cId="2827022359" sldId="327"/>
            <ac:spMk id="10" creationId="{A0472BBF-4BDA-7D48-2F21-65E49C016A31}"/>
          </ac:spMkLst>
        </pc:spChg>
        <pc:spChg chg="add del mod">
          <ac:chgData name="MARTINA SORCE" userId="S::martina.sorce@you.unipa.it::d0b51e46-867e-45e7-a58d-baf55d6140d8" providerId="AD" clId="Web-{1448E8D4-4B36-4DB4-98DA-CF0A66EFA548}" dt="2022-11-10T19:22:16.876" v="1319"/>
          <ac:spMkLst>
            <pc:docMk/>
            <pc:sldMk cId="2827022359" sldId="327"/>
            <ac:spMk id="11" creationId="{CAF7997E-F394-AAEB-1DE4-7E582E85F6D9}"/>
          </ac:spMkLst>
        </pc:spChg>
        <pc:spChg chg="add mod">
          <ac:chgData name="MARTINA SORCE" userId="S::martina.sorce@you.unipa.it::d0b51e46-867e-45e7-a58d-baf55d6140d8" providerId="AD" clId="Web-{1448E8D4-4B36-4DB4-98DA-CF0A66EFA548}" dt="2022-11-10T19:28:43.452" v="1522" actId="20577"/>
          <ac:spMkLst>
            <pc:docMk/>
            <pc:sldMk cId="2827022359" sldId="327"/>
            <ac:spMk id="12" creationId="{78AB2671-B548-FDB2-20C3-766F932D5841}"/>
          </ac:spMkLst>
        </pc:spChg>
        <pc:picChg chg="add mod">
          <ac:chgData name="MARTINA SORCE" userId="S::martina.sorce@you.unipa.it::d0b51e46-867e-45e7-a58d-baf55d6140d8" providerId="AD" clId="Web-{1448E8D4-4B36-4DB4-98DA-CF0A66EFA548}" dt="2022-11-10T18:51:56.010" v="761" actId="1076"/>
          <ac:picMkLst>
            <pc:docMk/>
            <pc:sldMk cId="2827022359" sldId="327"/>
            <ac:picMk id="3" creationId="{D1446F64-67AA-F453-090C-7BA0F2E31688}"/>
          </ac:picMkLst>
        </pc:picChg>
        <pc:picChg chg="del">
          <ac:chgData name="MARTINA SORCE" userId="S::martina.sorce@you.unipa.it::d0b51e46-867e-45e7-a58d-baf55d6140d8" providerId="AD" clId="Web-{1448E8D4-4B36-4DB4-98DA-CF0A66EFA548}" dt="2022-11-10T18:46:58.937" v="601"/>
          <ac:picMkLst>
            <pc:docMk/>
            <pc:sldMk cId="2827022359" sldId="327"/>
            <ac:picMk id="4" creationId="{1FB75623-C5F7-E70E-E7B4-B7EF03DCBFAD}"/>
          </ac:picMkLst>
        </pc:picChg>
        <pc:picChg chg="del">
          <ac:chgData name="MARTINA SORCE" userId="S::martina.sorce@you.unipa.it::d0b51e46-867e-45e7-a58d-baf55d6140d8" providerId="AD" clId="Web-{1448E8D4-4B36-4DB4-98DA-CF0A66EFA548}" dt="2022-11-10T18:46:56.812" v="600"/>
          <ac:picMkLst>
            <pc:docMk/>
            <pc:sldMk cId="2827022359" sldId="327"/>
            <ac:picMk id="7" creationId="{72D2617B-E394-22D2-B97F-96A8AA05900D}"/>
          </ac:picMkLst>
        </pc:picChg>
        <pc:picChg chg="mod">
          <ac:chgData name="MARTINA SORCE" userId="S::martina.sorce@you.unipa.it::d0b51e46-867e-45e7-a58d-baf55d6140d8" providerId="AD" clId="Web-{1448E8D4-4B36-4DB4-98DA-CF0A66EFA548}" dt="2022-11-10T19:24:18.224" v="1347" actId="1076"/>
          <ac:picMkLst>
            <pc:docMk/>
            <pc:sldMk cId="2827022359" sldId="327"/>
            <ac:picMk id="8" creationId="{36B0C629-2AAB-DA2A-7B3B-F9A8FFAD730C}"/>
          </ac:picMkLst>
        </pc:picChg>
        <pc:picChg chg="add del mod">
          <ac:chgData name="MARTINA SORCE" userId="S::martina.sorce@you.unipa.it::d0b51e46-867e-45e7-a58d-baf55d6140d8" providerId="AD" clId="Web-{1448E8D4-4B36-4DB4-98DA-CF0A66EFA548}" dt="2022-11-10T18:51:30.665" v="755"/>
          <ac:picMkLst>
            <pc:docMk/>
            <pc:sldMk cId="2827022359" sldId="327"/>
            <ac:picMk id="8" creationId="{56B2FC1D-D070-AE2A-3491-0FD9FBA27FB1}"/>
          </ac:picMkLst>
        </pc:picChg>
      </pc:sldChg>
      <pc:sldChg chg="add ord replId">
        <pc:chgData name="MARTINA SORCE" userId="S::martina.sorce@you.unipa.it::d0b51e46-867e-45e7-a58d-baf55d6140d8" providerId="AD" clId="Web-{1448E8D4-4B36-4DB4-98DA-CF0A66EFA548}" dt="2022-11-10T19:29:55.439" v="1524"/>
        <pc:sldMkLst>
          <pc:docMk/>
          <pc:sldMk cId="2505404752" sldId="330"/>
        </pc:sldMkLst>
      </pc:sldChg>
    </pc:docChg>
  </pc:docChgLst>
  <pc:docChgLst>
    <pc:chgData name="ANTONINO INDELICATO" userId="78fdb576-f322-4c01-901e-05cf1ed96118" providerId="ADAL" clId="{E0800098-4EA1-4937-87D1-0D947C543FBE}"/>
    <pc:docChg chg="undo custSel addSld delSld modSld sldOrd">
      <pc:chgData name="ANTONINO INDELICATO" userId="78fdb576-f322-4c01-901e-05cf1ed96118" providerId="ADAL" clId="{E0800098-4EA1-4937-87D1-0D947C543FBE}" dt="2022-11-11T01:05:39.211" v="1101" actId="1076"/>
      <pc:docMkLst>
        <pc:docMk/>
      </pc:docMkLst>
      <pc:sldChg chg="modSp new del mod">
        <pc:chgData name="ANTONINO INDELICATO" userId="78fdb576-f322-4c01-901e-05cf1ed96118" providerId="ADAL" clId="{E0800098-4EA1-4937-87D1-0D947C543FBE}" dt="2022-11-10T14:37:00.327" v="28" actId="47"/>
        <pc:sldMkLst>
          <pc:docMk/>
          <pc:sldMk cId="3149604310" sldId="256"/>
        </pc:sldMkLst>
        <pc:spChg chg="mod">
          <ac:chgData name="ANTONINO INDELICATO" userId="78fdb576-f322-4c01-901e-05cf1ed96118" providerId="ADAL" clId="{E0800098-4EA1-4937-87D1-0D947C543FBE}" dt="2022-11-10T14:32:13.661" v="5" actId="14100"/>
          <ac:spMkLst>
            <pc:docMk/>
            <pc:sldMk cId="3149604310" sldId="256"/>
            <ac:spMk id="2" creationId="{E59E3D13-3D9C-378B-1365-91FA9E88363C}"/>
          </ac:spMkLst>
        </pc:spChg>
      </pc:sldChg>
      <pc:sldChg chg="delSp modSp add mod modTransition setBg delDesignElem">
        <pc:chgData name="ANTONINO INDELICATO" userId="78fdb576-f322-4c01-901e-05cf1ed96118" providerId="ADAL" clId="{E0800098-4EA1-4937-87D1-0D947C543FBE}" dt="2022-11-10T23:45:45.850" v="982"/>
        <pc:sldMkLst>
          <pc:docMk/>
          <pc:sldMk cId="129218223" sldId="257"/>
        </pc:sldMkLst>
        <pc:spChg chg="mod">
          <ac:chgData name="ANTONINO INDELICATO" userId="78fdb576-f322-4c01-901e-05cf1ed96118" providerId="ADAL" clId="{E0800098-4EA1-4937-87D1-0D947C543FBE}" dt="2022-11-10T14:34:48.590" v="27" actId="14100"/>
          <ac:spMkLst>
            <pc:docMk/>
            <pc:sldMk cId="129218223" sldId="257"/>
            <ac:spMk id="2" creationId="{97FD337D-D0E8-F228-25D7-BE0F6009B2E4}"/>
          </ac:spMkLst>
        </pc:spChg>
        <pc:spChg chg="del">
          <ac:chgData name="ANTONINO INDELICATO" userId="78fdb576-f322-4c01-901e-05cf1ed96118" providerId="ADAL" clId="{E0800098-4EA1-4937-87D1-0D947C543FBE}" dt="2022-11-10T14:33:34.214" v="7"/>
          <ac:spMkLst>
            <pc:docMk/>
            <pc:sldMk cId="129218223" sldId="257"/>
            <ac:spMk id="22" creationId="{47942995-B07F-4636-9A06-C6A104B260A8}"/>
          </ac:spMkLst>
        </pc:spChg>
        <pc:spChg chg="del">
          <ac:chgData name="ANTONINO INDELICATO" userId="78fdb576-f322-4c01-901e-05cf1ed96118" providerId="ADAL" clId="{E0800098-4EA1-4937-87D1-0D947C543FBE}" dt="2022-11-10T14:33:34.214" v="7"/>
          <ac:spMkLst>
            <pc:docMk/>
            <pc:sldMk cId="129218223" sldId="257"/>
            <ac:spMk id="29" creationId="{B81933D1-5615-42C7-9C0B-4EB7105CCE2D}"/>
          </ac:spMkLst>
        </pc:spChg>
        <pc:spChg chg="del">
          <ac:chgData name="ANTONINO INDELICATO" userId="78fdb576-f322-4c01-901e-05cf1ed96118" providerId="ADAL" clId="{E0800098-4EA1-4937-87D1-0D947C543FBE}" dt="2022-11-10T14:33:34.214" v="7"/>
          <ac:spMkLst>
            <pc:docMk/>
            <pc:sldMk cId="129218223" sldId="257"/>
            <ac:spMk id="31" creationId="{19C9EAEA-39D0-4B0E-A0EB-51E7B26740B1}"/>
          </ac:spMkLst>
        </pc:spChg>
        <pc:grpChg chg="del">
          <ac:chgData name="ANTONINO INDELICATO" userId="78fdb576-f322-4c01-901e-05cf1ed96118" providerId="ADAL" clId="{E0800098-4EA1-4937-87D1-0D947C543FBE}" dt="2022-11-10T14:33:34.214" v="7"/>
          <ac:grpSpMkLst>
            <pc:docMk/>
            <pc:sldMk cId="129218223" sldId="257"/>
            <ac:grpSpMk id="24" creationId="{032D8612-31EB-44CF-A1D0-14FD4C705424}"/>
          </ac:grpSpMkLst>
        </pc:grpChg>
      </pc:sldChg>
      <pc:sldChg chg="add del setBg">
        <pc:chgData name="ANTONINO INDELICATO" userId="78fdb576-f322-4c01-901e-05cf1ed96118" providerId="ADAL" clId="{E0800098-4EA1-4937-87D1-0D947C543FBE}" dt="2022-11-10T22:32:22.219" v="916" actId="47"/>
        <pc:sldMkLst>
          <pc:docMk/>
          <pc:sldMk cId="2457079358" sldId="289"/>
        </pc:sldMkLst>
      </pc:sldChg>
      <pc:sldChg chg="addSp delSp modSp add mod modTransition setBg">
        <pc:chgData name="ANTONINO INDELICATO" userId="78fdb576-f322-4c01-901e-05cf1ed96118" providerId="ADAL" clId="{E0800098-4EA1-4937-87D1-0D947C543FBE}" dt="2022-11-10T23:45:45.850" v="982"/>
        <pc:sldMkLst>
          <pc:docMk/>
          <pc:sldMk cId="3542716482" sldId="300"/>
        </pc:sldMkLst>
        <pc:spChg chg="add mod">
          <ac:chgData name="ANTONINO INDELICATO" userId="78fdb576-f322-4c01-901e-05cf1ed96118" providerId="ADAL" clId="{E0800098-4EA1-4937-87D1-0D947C543FBE}" dt="2022-11-10T14:54:11.415" v="84" actId="1076"/>
          <ac:spMkLst>
            <pc:docMk/>
            <pc:sldMk cId="3542716482" sldId="300"/>
            <ac:spMk id="2" creationId="{8B7A5F48-3C16-349A-C8F4-F9D72632E4CB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3" creationId="{95775EB3-6192-74E3-E7CE-7EA150A1E7C7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5" creationId="{A8586B21-4130-7A9C-77A4-972AAEB8F6EA}"/>
          </ac:spMkLst>
        </pc:spChg>
        <pc:spChg chg="add mod">
          <ac:chgData name="ANTONINO INDELICATO" userId="78fdb576-f322-4c01-901e-05cf1ed96118" providerId="ADAL" clId="{E0800098-4EA1-4937-87D1-0D947C543FBE}" dt="2022-11-10T14:53:53.333" v="80" actId="1076"/>
          <ac:spMkLst>
            <pc:docMk/>
            <pc:sldMk cId="3542716482" sldId="300"/>
            <ac:spMk id="7" creationId="{2C1818D6-9401-7D65-8916-F96280C90FEE}"/>
          </ac:spMkLst>
        </pc:spChg>
        <pc:spChg chg="mod">
          <ac:chgData name="ANTONINO INDELICATO" userId="78fdb576-f322-4c01-901e-05cf1ed96118" providerId="ADAL" clId="{E0800098-4EA1-4937-87D1-0D947C543FBE}" dt="2022-11-10T15:53:51.892" v="258" actId="12788"/>
          <ac:spMkLst>
            <pc:docMk/>
            <pc:sldMk cId="3542716482" sldId="300"/>
            <ac:spMk id="8" creationId="{95EB69F0-BDBC-6071-5D47-CB81712F3DF9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0" creationId="{B4526BB9-73A8-D936-FC66-162E42A1775F}"/>
          </ac:spMkLst>
        </pc:spChg>
        <pc:spChg chg="add mod">
          <ac:chgData name="ANTONINO INDELICATO" userId="78fdb576-f322-4c01-901e-05cf1ed96118" providerId="ADAL" clId="{E0800098-4EA1-4937-87D1-0D947C543FBE}" dt="2022-11-10T15:25:14.832" v="241" actId="693"/>
          <ac:spMkLst>
            <pc:docMk/>
            <pc:sldMk cId="3542716482" sldId="300"/>
            <ac:spMk id="11" creationId="{2D50EAA9-7928-5DE2-022C-42962FDA4480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2" creationId="{9AD5A4C7-A022-D912-888A-7324C7C1C084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3" creationId="{6A0C787B-D446-F5F9-6E2E-423FE0A3F67A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5" creationId="{829229CF-DE7F-CC66-9B96-A206247230DE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6" creationId="{E85F8BA5-A157-6945-A24C-67AC62EB4EFF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18" creationId="{3CBA8437-34F2-8FF0-C5FC-5E0AC36DC603}"/>
          </ac:spMkLst>
        </pc:spChg>
        <pc:spChg chg="add mod">
          <ac:chgData name="ANTONINO INDELICATO" userId="78fdb576-f322-4c01-901e-05cf1ed96118" providerId="ADAL" clId="{E0800098-4EA1-4937-87D1-0D947C543FBE}" dt="2022-11-10T14:54:48.187" v="94" actId="1076"/>
          <ac:spMkLst>
            <pc:docMk/>
            <pc:sldMk cId="3542716482" sldId="300"/>
            <ac:spMk id="19" creationId="{222F17A6-9DD5-A309-D4B2-BFB8721EF73A}"/>
          </ac:spMkLst>
        </pc:spChg>
        <pc:spChg chg="add mod">
          <ac:chgData name="ANTONINO INDELICATO" userId="78fdb576-f322-4c01-901e-05cf1ed96118" providerId="ADAL" clId="{E0800098-4EA1-4937-87D1-0D947C543FBE}" dt="2022-11-10T14:51:28.257" v="65" actId="164"/>
          <ac:spMkLst>
            <pc:docMk/>
            <pc:sldMk cId="3542716482" sldId="300"/>
            <ac:spMk id="20" creationId="{B0F4A588-4F55-0D79-3DDB-047822E81803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2" creationId="{07F72A18-033F-7168-19E4-BEC136461216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3" creationId="{198F3EED-3B30-7E8A-3260-827A66F5FD76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4" creationId="{9C10E238-2FAF-6EFE-AB56-E4B63908AFAE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5" creationId="{9A97D617-02D0-989C-AB20-C8F7E6CFC61B}"/>
          </ac:spMkLst>
        </pc:spChg>
        <pc:spChg chg="del">
          <ac:chgData name="ANTONINO INDELICATO" userId="78fdb576-f322-4c01-901e-05cf1ed96118" providerId="ADAL" clId="{E0800098-4EA1-4937-87D1-0D947C543FBE}" dt="2022-11-10T15:54:57.429" v="267" actId="478"/>
          <ac:spMkLst>
            <pc:docMk/>
            <pc:sldMk cId="3542716482" sldId="300"/>
            <ac:spMk id="26" creationId="{364B435D-2907-F63D-0737-21F025FEBF13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7" creationId="{770AE945-3F17-5830-253E-025615A3EAD7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8" creationId="{C81C3F4F-44BE-147A-24A9-B89631A263A8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29" creationId="{293ED7AD-9F28-7E19-A747-A7B8B05246F0}"/>
          </ac:spMkLst>
        </pc:spChg>
        <pc:spChg chg="add mod">
          <ac:chgData name="ANTONINO INDELICATO" userId="78fdb576-f322-4c01-901e-05cf1ed96118" providerId="ADAL" clId="{E0800098-4EA1-4937-87D1-0D947C543FBE}" dt="2022-11-10T15:28:44.278" v="243" actId="1076"/>
          <ac:spMkLst>
            <pc:docMk/>
            <pc:sldMk cId="3542716482" sldId="300"/>
            <ac:spMk id="31" creationId="{6B76DF88-8E60-5729-BDA8-34D2A03B8AC1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33" creationId="{17FC44C3-DABA-2887-3953-02A3F26CAF5C}"/>
          </ac:spMkLst>
        </pc:spChg>
        <pc:spChg chg="add mod">
          <ac:chgData name="ANTONINO INDELICATO" userId="78fdb576-f322-4c01-901e-05cf1ed96118" providerId="ADAL" clId="{E0800098-4EA1-4937-87D1-0D947C543FBE}" dt="2022-11-10T15:28:50.479" v="244" actId="1076"/>
          <ac:spMkLst>
            <pc:docMk/>
            <pc:sldMk cId="3542716482" sldId="300"/>
            <ac:spMk id="34" creationId="{0A6DE1B2-80C7-847C-C954-27156FFA00A5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38" creationId="{42BCC9B1-8328-9E46-68D6-5608DE3512CA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1" creationId="{7C9EA501-0390-BF08-415B-B6C13E6727FD}"/>
          </ac:spMkLst>
        </pc:spChg>
        <pc:spChg chg="mod">
          <ac:chgData name="ANTONINO INDELICATO" userId="78fdb576-f322-4c01-901e-05cf1ed96118" providerId="ADAL" clId="{E0800098-4EA1-4937-87D1-0D947C543FBE}" dt="2022-11-10T14:58:19.980" v="124" actId="571"/>
          <ac:spMkLst>
            <pc:docMk/>
            <pc:sldMk cId="3542716482" sldId="300"/>
            <ac:spMk id="42" creationId="{3A692366-49D1-3977-B58F-796282EE9F7B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3" creationId="{B85707ED-11B4-12DD-17F8-3D8A34374278}"/>
          </ac:spMkLst>
        </pc:spChg>
        <pc:spChg chg="mod">
          <ac:chgData name="ANTONINO INDELICATO" userId="78fdb576-f322-4c01-901e-05cf1ed96118" providerId="ADAL" clId="{E0800098-4EA1-4937-87D1-0D947C543FBE}" dt="2022-11-10T14:58:19.980" v="124" actId="571"/>
          <ac:spMkLst>
            <pc:docMk/>
            <pc:sldMk cId="3542716482" sldId="300"/>
            <ac:spMk id="45" creationId="{0055D271-619E-AA9C-63F2-FAF7AEC167FB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6" creationId="{A3610402-7E95-9669-D6D9-5A73F7BAC269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7" creationId="{CCEEE3DA-3F3E-55B6-0766-996816279FEB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8" creationId="{7C8ACC2D-B5BB-2185-9F5F-89CF71277ECF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49" creationId="{F78D887B-6FA3-97BF-42EA-14A129406E4A}"/>
          </ac:spMkLst>
        </pc:spChg>
        <pc:spChg chg="mod">
          <ac:chgData name="ANTONINO INDELICATO" userId="78fdb576-f322-4c01-901e-05cf1ed96118" providerId="ADAL" clId="{E0800098-4EA1-4937-87D1-0D947C543FBE}" dt="2022-11-10T14:53:03.064" v="78" actId="571"/>
          <ac:spMkLst>
            <pc:docMk/>
            <pc:sldMk cId="3542716482" sldId="300"/>
            <ac:spMk id="50" creationId="{36C09A27-7913-FDC7-D31D-EEA489D68950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50" creationId="{F6895C27-0005-FB11-2EC1-4B55A4641559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51" creationId="{0548CAC5-2947-889D-6FB9-6E75898AD696}"/>
          </ac:spMkLst>
        </pc:spChg>
        <pc:spChg chg="mod">
          <ac:chgData name="ANTONINO INDELICATO" userId="78fdb576-f322-4c01-901e-05cf1ed96118" providerId="ADAL" clId="{E0800098-4EA1-4937-87D1-0D947C543FBE}" dt="2022-11-10T14:54:58.244" v="97" actId="1076"/>
          <ac:spMkLst>
            <pc:docMk/>
            <pc:sldMk cId="3542716482" sldId="300"/>
            <ac:spMk id="52" creationId="{0AE4E479-9712-E58C-DE62-E3E5A721B148}"/>
          </ac:spMkLst>
        </pc:spChg>
        <pc:spChg chg="mod">
          <ac:chgData name="ANTONINO INDELICATO" userId="78fdb576-f322-4c01-901e-05cf1ed96118" providerId="ADAL" clId="{E0800098-4EA1-4937-87D1-0D947C543FBE}" dt="2022-11-10T15:53:00.525" v="250" actId="164"/>
          <ac:spMkLst>
            <pc:docMk/>
            <pc:sldMk cId="3542716482" sldId="300"/>
            <ac:spMk id="52" creationId="{953FEA7B-438B-5E52-FCA9-D8979DEC01B3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55" creationId="{889CB444-C05D-1D90-420A-02226569BF57}"/>
          </ac:spMkLst>
        </pc:spChg>
        <pc:spChg chg="mod">
          <ac:chgData name="ANTONINO INDELICATO" userId="78fdb576-f322-4c01-901e-05cf1ed96118" providerId="ADAL" clId="{E0800098-4EA1-4937-87D1-0D947C543FBE}" dt="2022-11-10T15:53:29.937" v="254" actId="164"/>
          <ac:spMkLst>
            <pc:docMk/>
            <pc:sldMk cId="3542716482" sldId="300"/>
            <ac:spMk id="57" creationId="{1AC04E6A-4B14-4B77-4AF2-D7ED7DADCF3E}"/>
          </ac:spMkLst>
        </pc:spChg>
        <pc:spChg chg="add mod">
          <ac:chgData name="ANTONINO INDELICATO" userId="78fdb576-f322-4c01-901e-05cf1ed96118" providerId="ADAL" clId="{E0800098-4EA1-4937-87D1-0D947C543FBE}" dt="2022-11-10T15:25:27.130" v="242" actId="693"/>
          <ac:spMkLst>
            <pc:docMk/>
            <pc:sldMk cId="3542716482" sldId="300"/>
            <ac:spMk id="1035" creationId="{8BDED48D-CF6F-7372-B139-2B6700649954}"/>
          </ac:spMkLst>
        </pc:spChg>
        <pc:spChg chg="add mod">
          <ac:chgData name="ANTONINO INDELICATO" userId="78fdb576-f322-4c01-901e-05cf1ed96118" providerId="ADAL" clId="{E0800098-4EA1-4937-87D1-0D947C543FBE}" dt="2022-11-10T14:55:38.837" v="101" actId="164"/>
          <ac:spMkLst>
            <pc:docMk/>
            <pc:sldMk cId="3542716482" sldId="300"/>
            <ac:spMk id="1037" creationId="{AD5F5E31-8FA5-3A53-29FD-3F82DD941B98}"/>
          </ac:spMkLst>
        </pc:spChg>
        <pc:spChg chg="add mod">
          <ac:chgData name="ANTONINO INDELICATO" userId="78fdb576-f322-4c01-901e-05cf1ed96118" providerId="ADAL" clId="{E0800098-4EA1-4937-87D1-0D947C543FBE}" dt="2022-11-10T14:55:38.837" v="101" actId="164"/>
          <ac:spMkLst>
            <pc:docMk/>
            <pc:sldMk cId="3542716482" sldId="300"/>
            <ac:spMk id="1038" creationId="{F7D72752-A603-DC7E-EFCF-6672BDF732EF}"/>
          </ac:spMkLst>
        </pc:spChg>
        <pc:spChg chg="mod">
          <ac:chgData name="ANTONINO INDELICATO" userId="78fdb576-f322-4c01-901e-05cf1ed96118" providerId="ADAL" clId="{E0800098-4EA1-4937-87D1-0D947C543FBE}" dt="2022-11-10T14:55:43.332" v="103"/>
          <ac:spMkLst>
            <pc:docMk/>
            <pc:sldMk cId="3542716482" sldId="300"/>
            <ac:spMk id="1044" creationId="{31F5F22F-642A-222F-94C2-AEADAC10000E}"/>
          </ac:spMkLst>
        </pc:spChg>
        <pc:spChg chg="mod">
          <ac:chgData name="ANTONINO INDELICATO" userId="78fdb576-f322-4c01-901e-05cf1ed96118" providerId="ADAL" clId="{E0800098-4EA1-4937-87D1-0D947C543FBE}" dt="2022-11-10T14:55:43.332" v="103"/>
          <ac:spMkLst>
            <pc:docMk/>
            <pc:sldMk cId="3542716482" sldId="300"/>
            <ac:spMk id="1046" creationId="{4408D75F-C83C-6AFB-3AEE-38D0C969F278}"/>
          </ac:spMkLst>
        </pc:spChg>
        <pc:spChg chg="mod">
          <ac:chgData name="ANTONINO INDELICATO" userId="78fdb576-f322-4c01-901e-05cf1ed96118" providerId="ADAL" clId="{E0800098-4EA1-4937-87D1-0D947C543FBE}" dt="2022-11-10T14:55:43.332" v="103"/>
          <ac:spMkLst>
            <pc:docMk/>
            <pc:sldMk cId="3542716482" sldId="300"/>
            <ac:spMk id="1047" creationId="{8D8B6E1E-39B2-4321-1B03-5521735CAF35}"/>
          </ac:spMkLst>
        </pc:spChg>
        <pc:spChg chg="mod">
          <ac:chgData name="ANTONINO INDELICATO" userId="78fdb576-f322-4c01-901e-05cf1ed96118" providerId="ADAL" clId="{E0800098-4EA1-4937-87D1-0D947C543FBE}" dt="2022-11-10T14:56:57.970" v="115" actId="571"/>
          <ac:spMkLst>
            <pc:docMk/>
            <pc:sldMk cId="3542716482" sldId="300"/>
            <ac:spMk id="1054" creationId="{E409C035-4789-9D1E-7A9C-C3D9740DC4E6}"/>
          </ac:spMkLst>
        </pc:spChg>
        <pc:spChg chg="mod">
          <ac:chgData name="ANTONINO INDELICATO" userId="78fdb576-f322-4c01-901e-05cf1ed96118" providerId="ADAL" clId="{E0800098-4EA1-4937-87D1-0D947C543FBE}" dt="2022-11-10T14:56:57.970" v="115" actId="571"/>
          <ac:spMkLst>
            <pc:docMk/>
            <pc:sldMk cId="3542716482" sldId="300"/>
            <ac:spMk id="1056" creationId="{044F3EB8-7565-D366-D45D-4C18BAD421BF}"/>
          </ac:spMkLst>
        </pc:spChg>
        <pc:spChg chg="mod">
          <ac:chgData name="ANTONINO INDELICATO" userId="78fdb576-f322-4c01-901e-05cf1ed96118" providerId="ADAL" clId="{E0800098-4EA1-4937-87D1-0D947C543FBE}" dt="2022-11-10T14:57:09.187" v="117" actId="571"/>
          <ac:spMkLst>
            <pc:docMk/>
            <pc:sldMk cId="3542716482" sldId="300"/>
            <ac:spMk id="1058" creationId="{D2788F53-3FEB-0DD4-CDEF-1CF7948B5E9A}"/>
          </ac:spMkLst>
        </pc:spChg>
        <pc:spChg chg="mod">
          <ac:chgData name="ANTONINO INDELICATO" userId="78fdb576-f322-4c01-901e-05cf1ed96118" providerId="ADAL" clId="{E0800098-4EA1-4937-87D1-0D947C543FBE}" dt="2022-11-10T14:57:09.187" v="117" actId="571"/>
          <ac:spMkLst>
            <pc:docMk/>
            <pc:sldMk cId="3542716482" sldId="300"/>
            <ac:spMk id="1060" creationId="{8BE72DDC-DF3C-3588-87D8-02C2BF608D98}"/>
          </ac:spMkLst>
        </pc:spChg>
        <pc:spChg chg="mod">
          <ac:chgData name="ANTONINO INDELICATO" userId="78fdb576-f322-4c01-901e-05cf1ed96118" providerId="ADAL" clId="{E0800098-4EA1-4937-87D1-0D947C543FBE}" dt="2022-11-10T14:57:50.344" v="120" actId="571"/>
          <ac:spMkLst>
            <pc:docMk/>
            <pc:sldMk cId="3542716482" sldId="300"/>
            <ac:spMk id="1065" creationId="{9A37D060-DF63-DBAC-32FD-83DAD5222C10}"/>
          </ac:spMkLst>
        </pc:spChg>
        <pc:spChg chg="mod">
          <ac:chgData name="ANTONINO INDELICATO" userId="78fdb576-f322-4c01-901e-05cf1ed96118" providerId="ADAL" clId="{E0800098-4EA1-4937-87D1-0D947C543FBE}" dt="2022-11-10T14:57:50.344" v="120" actId="571"/>
          <ac:spMkLst>
            <pc:docMk/>
            <pc:sldMk cId="3542716482" sldId="300"/>
            <ac:spMk id="1067" creationId="{3EAA4E29-0D4F-348B-B939-8B5D4B47648E}"/>
          </ac:spMkLst>
        </pc:spChg>
        <pc:spChg chg="mod">
          <ac:chgData name="ANTONINO INDELICATO" userId="78fdb576-f322-4c01-901e-05cf1ed96118" providerId="ADAL" clId="{E0800098-4EA1-4937-87D1-0D947C543FBE}" dt="2022-11-10T14:58:08.426" v="122" actId="571"/>
          <ac:spMkLst>
            <pc:docMk/>
            <pc:sldMk cId="3542716482" sldId="300"/>
            <ac:spMk id="1069" creationId="{BBD8B112-4FB3-F6D0-7CC3-30B1C9EEAB26}"/>
          </ac:spMkLst>
        </pc:spChg>
        <pc:spChg chg="mod">
          <ac:chgData name="ANTONINO INDELICATO" userId="78fdb576-f322-4c01-901e-05cf1ed96118" providerId="ADAL" clId="{E0800098-4EA1-4937-87D1-0D947C543FBE}" dt="2022-11-10T14:58:08.426" v="122" actId="571"/>
          <ac:spMkLst>
            <pc:docMk/>
            <pc:sldMk cId="3542716482" sldId="300"/>
            <ac:spMk id="1071" creationId="{1E59FED9-7A15-0DB4-1EE3-6591221DE1A9}"/>
          </ac:spMkLst>
        </pc:spChg>
        <pc:spChg chg="add del mod">
          <ac:chgData name="ANTONINO INDELICATO" userId="78fdb576-f322-4c01-901e-05cf1ed96118" providerId="ADAL" clId="{E0800098-4EA1-4937-87D1-0D947C543FBE}" dt="2022-11-10T14:58:48.198" v="129" actId="478"/>
          <ac:spMkLst>
            <pc:docMk/>
            <pc:sldMk cId="3542716482" sldId="300"/>
            <ac:spMk id="1075" creationId="{4486A8B1-D820-3C29-DBC7-9694A26D8C09}"/>
          </ac:spMkLst>
        </pc:spChg>
        <pc:spChg chg="mod">
          <ac:chgData name="ANTONINO INDELICATO" userId="78fdb576-f322-4c01-901e-05cf1ed96118" providerId="ADAL" clId="{E0800098-4EA1-4937-87D1-0D947C543FBE}" dt="2022-11-10T14:58:32.837" v="126" actId="571"/>
          <ac:spMkLst>
            <pc:docMk/>
            <pc:sldMk cId="3542716482" sldId="300"/>
            <ac:spMk id="1077" creationId="{FDE6FCAF-AC92-E918-05A9-41CE99FF06C1}"/>
          </ac:spMkLst>
        </pc:spChg>
        <pc:spChg chg="del mod">
          <ac:chgData name="ANTONINO INDELICATO" userId="78fdb576-f322-4c01-901e-05cf1ed96118" providerId="ADAL" clId="{E0800098-4EA1-4937-87D1-0D947C543FBE}" dt="2022-11-10T14:59:08.664" v="134" actId="478"/>
          <ac:spMkLst>
            <pc:docMk/>
            <pc:sldMk cId="3542716482" sldId="300"/>
            <ac:spMk id="1079" creationId="{C2EF89AB-A9FC-48E2-3C52-F7FD6D53C942}"/>
          </ac:spMkLst>
        </pc:spChg>
        <pc:spChg chg="mod">
          <ac:chgData name="ANTONINO INDELICATO" userId="78fdb576-f322-4c01-901e-05cf1ed96118" providerId="ADAL" clId="{E0800098-4EA1-4937-87D1-0D947C543FBE}" dt="2022-11-10T14:59:53.518" v="141" actId="571"/>
          <ac:spMkLst>
            <pc:docMk/>
            <pc:sldMk cId="3542716482" sldId="300"/>
            <ac:spMk id="1084" creationId="{DC728FE7-079D-0AF4-AF2E-09B63DE17B64}"/>
          </ac:spMkLst>
        </pc:spChg>
        <pc:spChg chg="del mod">
          <ac:chgData name="ANTONINO INDELICATO" userId="78fdb576-f322-4c01-901e-05cf1ed96118" providerId="ADAL" clId="{E0800098-4EA1-4937-87D1-0D947C543FBE}" dt="2022-11-10T15:01:42.529" v="155" actId="478"/>
          <ac:spMkLst>
            <pc:docMk/>
            <pc:sldMk cId="3542716482" sldId="300"/>
            <ac:spMk id="1086" creationId="{4B2B5DE3-F3BA-E878-FAC6-3636A56E079B}"/>
          </ac:spMkLst>
        </pc:spChg>
        <pc:spChg chg="mod">
          <ac:chgData name="ANTONINO INDELICATO" userId="78fdb576-f322-4c01-901e-05cf1ed96118" providerId="ADAL" clId="{E0800098-4EA1-4937-87D1-0D947C543FBE}" dt="2022-11-10T15:00:24.209" v="144" actId="571"/>
          <ac:spMkLst>
            <pc:docMk/>
            <pc:sldMk cId="3542716482" sldId="300"/>
            <ac:spMk id="1088" creationId="{6A88B813-77FF-B1A6-5E03-03F9D7407C7D}"/>
          </ac:spMkLst>
        </pc:spChg>
        <pc:spChg chg="mod">
          <ac:chgData name="ANTONINO INDELICATO" userId="78fdb576-f322-4c01-901e-05cf1ed96118" providerId="ADAL" clId="{E0800098-4EA1-4937-87D1-0D947C543FBE}" dt="2022-11-10T15:01:18.638" v="150" actId="1076"/>
          <ac:spMkLst>
            <pc:docMk/>
            <pc:sldMk cId="3542716482" sldId="300"/>
            <ac:spMk id="1090" creationId="{93B17503-3A61-02FE-638E-375B8F654434}"/>
          </ac:spMkLst>
        </pc:spChg>
        <pc:spChg chg="mod">
          <ac:chgData name="ANTONINO INDELICATO" userId="78fdb576-f322-4c01-901e-05cf1ed96118" providerId="ADAL" clId="{E0800098-4EA1-4937-87D1-0D947C543FBE}" dt="2022-11-10T15:01:36.609" v="154" actId="1076"/>
          <ac:spMkLst>
            <pc:docMk/>
            <pc:sldMk cId="3542716482" sldId="300"/>
            <ac:spMk id="1091" creationId="{8FBED79E-C762-8CBE-CBA8-A836741755CC}"/>
          </ac:spMkLst>
        </pc:spChg>
        <pc:spChg chg="mod">
          <ac:chgData name="ANTONINO INDELICATO" userId="78fdb576-f322-4c01-901e-05cf1ed96118" providerId="ADAL" clId="{E0800098-4EA1-4937-87D1-0D947C543FBE}" dt="2022-11-10T15:05:23.434" v="191" actId="1076"/>
          <ac:spMkLst>
            <pc:docMk/>
            <pc:sldMk cId="3542716482" sldId="300"/>
            <ac:spMk id="1101" creationId="{9BB52E39-2E8F-1041-2EB0-6AC7294D4167}"/>
          </ac:spMkLst>
        </pc:spChg>
        <pc:spChg chg="del mod">
          <ac:chgData name="ANTONINO INDELICATO" userId="78fdb576-f322-4c01-901e-05cf1ed96118" providerId="ADAL" clId="{E0800098-4EA1-4937-87D1-0D947C543FBE}" dt="2022-11-10T15:05:05.064" v="186" actId="478"/>
          <ac:spMkLst>
            <pc:docMk/>
            <pc:sldMk cId="3542716482" sldId="300"/>
            <ac:spMk id="1103" creationId="{F87924CA-D322-B966-8FFE-E2C43700A209}"/>
          </ac:spMkLst>
        </pc:spChg>
        <pc:spChg chg="mod">
          <ac:chgData name="ANTONINO INDELICATO" userId="78fdb576-f322-4c01-901e-05cf1ed96118" providerId="ADAL" clId="{E0800098-4EA1-4937-87D1-0D947C543FBE}" dt="2022-11-10T15:04:13.474" v="172" actId="571"/>
          <ac:spMkLst>
            <pc:docMk/>
            <pc:sldMk cId="3542716482" sldId="300"/>
            <ac:spMk id="1105" creationId="{0C5142F4-28B5-7F50-AD19-D23FBEE2A569}"/>
          </ac:spMkLst>
        </pc:spChg>
        <pc:spChg chg="mod">
          <ac:chgData name="ANTONINO INDELICATO" userId="78fdb576-f322-4c01-901e-05cf1ed96118" providerId="ADAL" clId="{E0800098-4EA1-4937-87D1-0D947C543FBE}" dt="2022-11-10T15:04:13.474" v="172" actId="571"/>
          <ac:spMkLst>
            <pc:docMk/>
            <pc:sldMk cId="3542716482" sldId="300"/>
            <ac:spMk id="1107" creationId="{41A4D4F2-8D7B-3FE6-225A-C4994F8814F1}"/>
          </ac:spMkLst>
        </pc:spChg>
        <pc:spChg chg="mod">
          <ac:chgData name="ANTONINO INDELICATO" userId="78fdb576-f322-4c01-901e-05cf1ed96118" providerId="ADAL" clId="{E0800098-4EA1-4937-87D1-0D947C543FBE}" dt="2022-11-10T15:04:13.474" v="172" actId="571"/>
          <ac:spMkLst>
            <pc:docMk/>
            <pc:sldMk cId="3542716482" sldId="300"/>
            <ac:spMk id="1109" creationId="{B5559907-2D08-5E17-98FE-3A76C65109FC}"/>
          </ac:spMkLst>
        </pc:spChg>
        <pc:spChg chg="mod">
          <ac:chgData name="ANTONINO INDELICATO" userId="78fdb576-f322-4c01-901e-05cf1ed96118" providerId="ADAL" clId="{E0800098-4EA1-4937-87D1-0D947C543FBE}" dt="2022-11-10T15:04:13.474" v="172" actId="571"/>
          <ac:spMkLst>
            <pc:docMk/>
            <pc:sldMk cId="3542716482" sldId="300"/>
            <ac:spMk id="1111" creationId="{63440AC8-E1BF-09E2-85E3-6DC1FF9BC903}"/>
          </ac:spMkLst>
        </pc:spChg>
        <pc:grpChg chg="add del mod">
          <ac:chgData name="ANTONINO INDELICATO" userId="78fdb576-f322-4c01-901e-05cf1ed96118" providerId="ADAL" clId="{E0800098-4EA1-4937-87D1-0D947C543FBE}" dt="2022-11-10T15:53:02.108" v="251" actId="21"/>
          <ac:grpSpMkLst>
            <pc:docMk/>
            <pc:sldMk cId="3542716482" sldId="300"/>
            <ac:grpSpMk id="17" creationId="{51517699-7C91-9023-6628-E3D01B411E21}"/>
          </ac:grpSpMkLst>
        </pc:grpChg>
        <pc:grpChg chg="add mod">
          <ac:chgData name="ANTONINO INDELICATO" userId="78fdb576-f322-4c01-901e-05cf1ed96118" providerId="ADAL" clId="{E0800098-4EA1-4937-87D1-0D947C543FBE}" dt="2022-11-10T15:53:29.937" v="254" actId="164"/>
          <ac:grpSpMkLst>
            <pc:docMk/>
            <pc:sldMk cId="3542716482" sldId="300"/>
            <ac:grpSpMk id="30" creationId="{8660EA13-8BAC-4993-82B2-3A51B3BC0728}"/>
          </ac:grpSpMkLst>
        </pc:grpChg>
        <pc:grpChg chg="add mod">
          <ac:chgData name="ANTONINO INDELICATO" userId="78fdb576-f322-4c01-901e-05cf1ed96118" providerId="ADAL" clId="{E0800098-4EA1-4937-87D1-0D947C543FBE}" dt="2022-11-10T15:54:51.125" v="266" actId="1076"/>
          <ac:grpSpMkLst>
            <pc:docMk/>
            <pc:sldMk cId="3542716482" sldId="300"/>
            <ac:grpSpMk id="35" creationId="{D244F174-9944-FC0E-08E9-5153B323E83A}"/>
          </ac:grpSpMkLst>
        </pc:grpChg>
        <pc:grpChg chg="add mod">
          <ac:chgData name="ANTONINO INDELICATO" userId="78fdb576-f322-4c01-901e-05cf1ed96118" providerId="ADAL" clId="{E0800098-4EA1-4937-87D1-0D947C543FBE}" dt="2022-11-10T15:53:29.937" v="254" actId="164"/>
          <ac:grpSpMkLst>
            <pc:docMk/>
            <pc:sldMk cId="3542716482" sldId="300"/>
            <ac:grpSpMk id="39" creationId="{2D4D0789-F5E6-0A85-224D-9F8FCEE3A403}"/>
          </ac:grpSpMkLst>
        </pc:grpChg>
        <pc:grpChg chg="add del mod">
          <ac:chgData name="ANTONINO INDELICATO" userId="78fdb576-f322-4c01-901e-05cf1ed96118" providerId="ADAL" clId="{E0800098-4EA1-4937-87D1-0D947C543FBE}" dt="2022-11-10T16:10:37.125" v="280" actId="478"/>
          <ac:grpSpMkLst>
            <pc:docMk/>
            <pc:sldMk cId="3542716482" sldId="300"/>
            <ac:grpSpMk id="40" creationId="{00962D74-BD1B-8642-1E1A-1D3732306EB7}"/>
          </ac:grpSpMkLst>
        </pc:grpChg>
        <pc:grpChg chg="add del mod">
          <ac:chgData name="ANTONINO INDELICATO" userId="78fdb576-f322-4c01-901e-05cf1ed96118" providerId="ADAL" clId="{E0800098-4EA1-4937-87D1-0D947C543FBE}" dt="2022-11-10T14:55:28.904" v="100" actId="478"/>
          <ac:grpSpMkLst>
            <pc:docMk/>
            <pc:sldMk cId="3542716482" sldId="300"/>
            <ac:grpSpMk id="47" creationId="{9F21CD02-DADB-6EE5-59B3-101A3B1A74C6}"/>
          </ac:grpSpMkLst>
        </pc:grpChg>
        <pc:grpChg chg="del">
          <ac:chgData name="ANTONINO INDELICATO" userId="78fdb576-f322-4c01-901e-05cf1ed96118" providerId="ADAL" clId="{E0800098-4EA1-4937-87D1-0D947C543FBE}" dt="2022-11-10T14:46:18.699" v="31" actId="478"/>
          <ac:grpSpMkLst>
            <pc:docMk/>
            <pc:sldMk cId="3542716482" sldId="300"/>
            <ac:grpSpMk id="1030" creationId="{4F60D09F-27D0-496F-2D2D-A407A8D5AB08}"/>
          </ac:grpSpMkLst>
        </pc:grpChg>
        <pc:grpChg chg="add mod">
          <ac:chgData name="ANTONINO INDELICATO" userId="78fdb576-f322-4c01-901e-05cf1ed96118" providerId="ADAL" clId="{E0800098-4EA1-4937-87D1-0D947C543FBE}" dt="2022-11-10T15:53:29.937" v="254" actId="164"/>
          <ac:grpSpMkLst>
            <pc:docMk/>
            <pc:sldMk cId="3542716482" sldId="300"/>
            <ac:grpSpMk id="1042" creationId="{FFF0AF67-830A-369A-6909-1858F1A46719}"/>
          </ac:grpSpMkLst>
        </pc:grpChg>
        <pc:grpChg chg="add del mod">
          <ac:chgData name="ANTONINO INDELICATO" userId="78fdb576-f322-4c01-901e-05cf1ed96118" providerId="ADAL" clId="{E0800098-4EA1-4937-87D1-0D947C543FBE}" dt="2022-11-10T16:10:35.742" v="278" actId="478"/>
          <ac:grpSpMkLst>
            <pc:docMk/>
            <pc:sldMk cId="3542716482" sldId="300"/>
            <ac:grpSpMk id="1043" creationId="{83838A25-7CFA-EC6D-21DE-7EC7047C0A86}"/>
          </ac:grpSpMkLst>
        </pc:grpChg>
        <pc:grpChg chg="add del mod">
          <ac:chgData name="ANTONINO INDELICATO" userId="78fdb576-f322-4c01-901e-05cf1ed96118" providerId="ADAL" clId="{E0800098-4EA1-4937-87D1-0D947C543FBE}" dt="2022-11-10T16:10:36.383" v="279" actId="478"/>
          <ac:grpSpMkLst>
            <pc:docMk/>
            <pc:sldMk cId="3542716482" sldId="300"/>
            <ac:grpSpMk id="1053" creationId="{8180997C-6E54-3B8D-BA03-79E550C22F02}"/>
          </ac:grpSpMkLst>
        </pc:grpChg>
        <pc:grpChg chg="add mod">
          <ac:chgData name="ANTONINO INDELICATO" userId="78fdb576-f322-4c01-901e-05cf1ed96118" providerId="ADAL" clId="{E0800098-4EA1-4937-87D1-0D947C543FBE}" dt="2022-11-10T15:53:29.937" v="254" actId="164"/>
          <ac:grpSpMkLst>
            <pc:docMk/>
            <pc:sldMk cId="3542716482" sldId="300"/>
            <ac:grpSpMk id="1057" creationId="{F117BA89-3E71-D2D8-DC9E-BBF86347378A}"/>
          </ac:grpSpMkLst>
        </pc:grpChg>
        <pc:grpChg chg="add del mod">
          <ac:chgData name="ANTONINO INDELICATO" userId="78fdb576-f322-4c01-901e-05cf1ed96118" providerId="ADAL" clId="{E0800098-4EA1-4937-87D1-0D947C543FBE}" dt="2022-11-10T14:58:39.933" v="128" actId="478"/>
          <ac:grpSpMkLst>
            <pc:docMk/>
            <pc:sldMk cId="3542716482" sldId="300"/>
            <ac:grpSpMk id="1064" creationId="{A3FDD632-46D1-1F51-AC74-C837866F79B8}"/>
          </ac:grpSpMkLst>
        </pc:grpChg>
        <pc:grpChg chg="add mod">
          <ac:chgData name="ANTONINO INDELICATO" userId="78fdb576-f322-4c01-901e-05cf1ed96118" providerId="ADAL" clId="{E0800098-4EA1-4937-87D1-0D947C543FBE}" dt="2022-11-10T14:58:08.426" v="122" actId="571"/>
          <ac:grpSpMkLst>
            <pc:docMk/>
            <pc:sldMk cId="3542716482" sldId="300"/>
            <ac:grpSpMk id="1068" creationId="{93E669E7-3647-EE1C-CEF9-17AAF30D1B9A}"/>
          </ac:grpSpMkLst>
        </pc:grpChg>
        <pc:grpChg chg="add mod">
          <ac:chgData name="ANTONINO INDELICATO" userId="78fdb576-f322-4c01-901e-05cf1ed96118" providerId="ADAL" clId="{E0800098-4EA1-4937-87D1-0D947C543FBE}" dt="2022-11-10T15:53:29.937" v="254" actId="164"/>
          <ac:grpSpMkLst>
            <pc:docMk/>
            <pc:sldMk cId="3542716482" sldId="300"/>
            <ac:grpSpMk id="1076" creationId="{93AC9765-C1FD-DAEE-782D-B39829FC81EE}"/>
          </ac:grpSpMkLst>
        </pc:grpChg>
        <pc:grpChg chg="add mod">
          <ac:chgData name="ANTONINO INDELICATO" userId="78fdb576-f322-4c01-901e-05cf1ed96118" providerId="ADAL" clId="{E0800098-4EA1-4937-87D1-0D947C543FBE}" dt="2022-11-10T15:02:04.603" v="158" actId="164"/>
          <ac:grpSpMkLst>
            <pc:docMk/>
            <pc:sldMk cId="3542716482" sldId="300"/>
            <ac:grpSpMk id="1083" creationId="{F318ED44-4FFD-F3B2-330A-50562DDCDCEF}"/>
          </ac:grpSpMkLst>
        </pc:grpChg>
        <pc:grpChg chg="add mod">
          <ac:chgData name="ANTONINO INDELICATO" userId="78fdb576-f322-4c01-901e-05cf1ed96118" providerId="ADAL" clId="{E0800098-4EA1-4937-87D1-0D947C543FBE}" dt="2022-11-10T15:02:04.603" v="158" actId="164"/>
          <ac:grpSpMkLst>
            <pc:docMk/>
            <pc:sldMk cId="3542716482" sldId="300"/>
            <ac:grpSpMk id="1087" creationId="{22C0BF7B-4A41-F236-EE47-2BB4D3BC72B8}"/>
          </ac:grpSpMkLst>
        </pc:grpChg>
        <pc:grpChg chg="add mod">
          <ac:chgData name="ANTONINO INDELICATO" userId="78fdb576-f322-4c01-901e-05cf1ed96118" providerId="ADAL" clId="{E0800098-4EA1-4937-87D1-0D947C543FBE}" dt="2022-11-10T15:53:00.525" v="250" actId="164"/>
          <ac:grpSpMkLst>
            <pc:docMk/>
            <pc:sldMk cId="3542716482" sldId="300"/>
            <ac:grpSpMk id="1099" creationId="{5F963BAD-D153-8171-E221-7BFA47F59810}"/>
          </ac:grpSpMkLst>
        </pc:grpChg>
        <pc:grpChg chg="add del mod">
          <ac:chgData name="ANTONINO INDELICATO" userId="78fdb576-f322-4c01-901e-05cf1ed96118" providerId="ADAL" clId="{E0800098-4EA1-4937-87D1-0D947C543FBE}" dt="2022-11-10T15:53:00.525" v="250" actId="164"/>
          <ac:grpSpMkLst>
            <pc:docMk/>
            <pc:sldMk cId="3542716482" sldId="300"/>
            <ac:grpSpMk id="1100" creationId="{1583AB40-4006-D243-0B3E-B2FDD92D2B8C}"/>
          </ac:grpSpMkLst>
        </pc:grpChg>
        <pc:grpChg chg="add mod">
          <ac:chgData name="ANTONINO INDELICATO" userId="78fdb576-f322-4c01-901e-05cf1ed96118" providerId="ADAL" clId="{E0800098-4EA1-4937-87D1-0D947C543FBE}" dt="2022-11-10T15:04:13.474" v="172" actId="571"/>
          <ac:grpSpMkLst>
            <pc:docMk/>
            <pc:sldMk cId="3542716482" sldId="300"/>
            <ac:grpSpMk id="1104" creationId="{384E49DF-E07A-8AF0-57F1-D768B2322240}"/>
          </ac:grpSpMkLst>
        </pc:grpChg>
        <pc:grpChg chg="add mod">
          <ac:chgData name="ANTONINO INDELICATO" userId="78fdb576-f322-4c01-901e-05cf1ed96118" providerId="ADAL" clId="{E0800098-4EA1-4937-87D1-0D947C543FBE}" dt="2022-11-10T15:04:13.474" v="172" actId="571"/>
          <ac:grpSpMkLst>
            <pc:docMk/>
            <pc:sldMk cId="3542716482" sldId="300"/>
            <ac:grpSpMk id="1108" creationId="{8D8D2659-108F-0B7C-6D4F-93B89E75BAC3}"/>
          </ac:grpSpMkLst>
        </pc:grpChg>
        <pc:grpChg chg="add mod">
          <ac:chgData name="ANTONINO INDELICATO" userId="78fdb576-f322-4c01-901e-05cf1ed96118" providerId="ADAL" clId="{E0800098-4EA1-4937-87D1-0D947C543FBE}" dt="2022-11-10T15:53:00.525" v="250" actId="164"/>
          <ac:grpSpMkLst>
            <pc:docMk/>
            <pc:sldMk cId="3542716482" sldId="300"/>
            <ac:grpSpMk id="1115" creationId="{574CA898-7F90-C7D7-DB33-1872DCEB2436}"/>
          </ac:grpSpMkLst>
        </pc:grpChg>
        <pc:picChg chg="mod">
          <ac:chgData name="ANTONINO INDELICATO" userId="78fdb576-f322-4c01-901e-05cf1ed96118" providerId="ADAL" clId="{E0800098-4EA1-4937-87D1-0D947C543FBE}" dt="2022-11-10T15:54:44.947" v="265" actId="1076"/>
          <ac:picMkLst>
            <pc:docMk/>
            <pc:sldMk cId="3542716482" sldId="300"/>
            <ac:picMk id="4" creationId="{7431E925-74D6-5900-543D-4DCD6A85AF3E}"/>
          </ac:picMkLst>
        </pc:picChg>
        <pc:picChg chg="del">
          <ac:chgData name="ANTONINO INDELICATO" userId="78fdb576-f322-4c01-901e-05cf1ed96118" providerId="ADAL" clId="{E0800098-4EA1-4937-87D1-0D947C543FBE}" dt="2022-11-10T14:46:20.477" v="32" actId="478"/>
          <ac:picMkLst>
            <pc:docMk/>
            <pc:sldMk cId="3542716482" sldId="300"/>
            <ac:picMk id="1031" creationId="{F0541166-2AD6-3B35-0395-160AF671864A}"/>
          </ac:picMkLst>
        </pc:picChg>
        <pc:cxnChg chg="add mod">
          <ac:chgData name="ANTONINO INDELICATO" userId="78fdb576-f322-4c01-901e-05cf1ed96118" providerId="ADAL" clId="{E0800098-4EA1-4937-87D1-0D947C543FBE}" dt="2022-11-10T14:54:11.415" v="84" actId="1076"/>
          <ac:cxnSpMkLst>
            <pc:docMk/>
            <pc:sldMk cId="3542716482" sldId="300"/>
            <ac:cxnSpMk id="6" creationId="{6E4096B4-0B01-F058-3CFD-044C30B7A29B}"/>
          </ac:cxnSpMkLst>
        </pc:cxnChg>
        <pc:cxnChg chg="add mod">
          <ac:chgData name="ANTONINO INDELICATO" userId="78fdb576-f322-4c01-901e-05cf1ed96118" providerId="ADAL" clId="{E0800098-4EA1-4937-87D1-0D947C543FBE}" dt="2022-11-10T14:54:15.232" v="85" actId="14100"/>
          <ac:cxnSpMkLst>
            <pc:docMk/>
            <pc:sldMk cId="3542716482" sldId="300"/>
            <ac:cxnSpMk id="9" creationId="{4ADA1DEF-DD17-E3DF-DC40-6BEB4F8C37F8}"/>
          </ac:cxnSpMkLst>
        </pc:cxnChg>
        <pc:cxnChg chg="mod">
          <ac:chgData name="ANTONINO INDELICATO" userId="78fdb576-f322-4c01-901e-05cf1ed96118" providerId="ADAL" clId="{E0800098-4EA1-4937-87D1-0D947C543FBE}" dt="2022-11-10T14:46:18.699" v="31" actId="478"/>
          <ac:cxnSpMkLst>
            <pc:docMk/>
            <pc:sldMk cId="3542716482" sldId="300"/>
            <ac:cxnSpMk id="13" creationId="{8D67CB1B-D397-C3B8-DBFA-8D3205B8A858}"/>
          </ac:cxnSpMkLst>
        </pc:cxnChg>
        <pc:cxnChg chg="add mod">
          <ac:chgData name="ANTONINO INDELICATO" userId="78fdb576-f322-4c01-901e-05cf1ed96118" providerId="ADAL" clId="{E0800098-4EA1-4937-87D1-0D947C543FBE}" dt="2022-11-10T14:54:48.187" v="94" actId="1076"/>
          <ac:cxnSpMkLst>
            <pc:docMk/>
            <pc:sldMk cId="3542716482" sldId="300"/>
            <ac:cxnSpMk id="14" creationId="{AD7DE5BB-D04F-33B9-008E-070A04C77EEA}"/>
          </ac:cxnSpMkLst>
        </pc:cxnChg>
        <pc:cxnChg chg="add mod">
          <ac:chgData name="ANTONINO INDELICATO" userId="78fdb576-f322-4c01-901e-05cf1ed96118" providerId="ADAL" clId="{E0800098-4EA1-4937-87D1-0D947C543FBE}" dt="2022-11-10T14:51:28.257" v="65" actId="164"/>
          <ac:cxnSpMkLst>
            <pc:docMk/>
            <pc:sldMk cId="3542716482" sldId="300"/>
            <ac:cxnSpMk id="21" creationId="{B3E6BC29-BB0E-B3C3-7454-346E7D5007CE}"/>
          </ac:cxnSpMkLst>
        </pc:cxnChg>
        <pc:cxnChg chg="add mod">
          <ac:chgData name="ANTONINO INDELICATO" userId="78fdb576-f322-4c01-901e-05cf1ed96118" providerId="ADAL" clId="{E0800098-4EA1-4937-87D1-0D947C543FBE}" dt="2022-11-10T15:28:50.479" v="244" actId="1076"/>
          <ac:cxnSpMkLst>
            <pc:docMk/>
            <pc:sldMk cId="3542716482" sldId="300"/>
            <ac:cxnSpMk id="32" creationId="{641D3987-C306-1950-193C-2666365869B6}"/>
          </ac:cxnSpMkLst>
        </pc:cxnChg>
        <pc:cxnChg chg="add mod">
          <ac:chgData name="ANTONINO INDELICATO" userId="78fdb576-f322-4c01-901e-05cf1ed96118" providerId="ADAL" clId="{E0800098-4EA1-4937-87D1-0D947C543FBE}" dt="2022-11-10T15:53:29.937" v="254" actId="164"/>
          <ac:cxnSpMkLst>
            <pc:docMk/>
            <pc:sldMk cId="3542716482" sldId="300"/>
            <ac:cxnSpMk id="36" creationId="{FE4AB5D9-F91F-9131-8166-73C44E2F4B0A}"/>
          </ac:cxnSpMkLst>
        </pc:cxnChg>
        <pc:cxnChg chg="mod">
          <ac:chgData name="ANTONINO INDELICATO" userId="78fdb576-f322-4c01-901e-05cf1ed96118" providerId="ADAL" clId="{E0800098-4EA1-4937-87D1-0D947C543FBE}" dt="2022-11-10T14:46:18.699" v="31" actId="478"/>
          <ac:cxnSpMkLst>
            <pc:docMk/>
            <pc:sldMk cId="3542716482" sldId="300"/>
            <ac:cxnSpMk id="41" creationId="{7E7061AB-300A-67EF-845B-F9468E0960EC}"/>
          </ac:cxnSpMkLst>
        </pc:cxnChg>
        <pc:cxnChg chg="mod">
          <ac:chgData name="ANTONINO INDELICATO" userId="78fdb576-f322-4c01-901e-05cf1ed96118" providerId="ADAL" clId="{E0800098-4EA1-4937-87D1-0D947C543FBE}" dt="2022-11-10T16:10:37.125" v="280" actId="478"/>
          <ac:cxnSpMkLst>
            <pc:docMk/>
            <pc:sldMk cId="3542716482" sldId="300"/>
            <ac:cxnSpMk id="44" creationId="{180DDE49-5802-5A33-3E9E-AFE7627F96DB}"/>
          </ac:cxnSpMkLst>
        </pc:cxnChg>
        <pc:cxnChg chg="mod">
          <ac:chgData name="ANTONINO INDELICATO" userId="78fdb576-f322-4c01-901e-05cf1ed96118" providerId="ADAL" clId="{E0800098-4EA1-4937-87D1-0D947C543FBE}" dt="2022-11-10T14:46:18.699" v="31" actId="478"/>
          <ac:cxnSpMkLst>
            <pc:docMk/>
            <pc:sldMk cId="3542716482" sldId="300"/>
            <ac:cxnSpMk id="46" creationId="{42F99523-DC7B-B8CF-65DE-254453BEF48A}"/>
          </ac:cxnSpMkLst>
        </pc:cxnChg>
        <pc:cxnChg chg="mod">
          <ac:chgData name="ANTONINO INDELICATO" userId="78fdb576-f322-4c01-901e-05cf1ed96118" providerId="ADAL" clId="{E0800098-4EA1-4937-87D1-0D947C543FBE}" dt="2022-11-10T14:46:18.699" v="31" actId="478"/>
          <ac:cxnSpMkLst>
            <pc:docMk/>
            <pc:sldMk cId="3542716482" sldId="300"/>
            <ac:cxnSpMk id="49" creationId="{83D0B3A5-C814-33F1-B413-6DC884BB8CDD}"/>
          </ac:cxnSpMkLst>
        </pc:cxnChg>
        <pc:cxnChg chg="mod">
          <ac:chgData name="ANTONINO INDELICATO" userId="78fdb576-f322-4c01-901e-05cf1ed96118" providerId="ADAL" clId="{E0800098-4EA1-4937-87D1-0D947C543FBE}" dt="2022-11-10T14:55:28.904" v="100" actId="478"/>
          <ac:cxnSpMkLst>
            <pc:docMk/>
            <pc:sldMk cId="3542716482" sldId="300"/>
            <ac:cxnSpMk id="51" creationId="{AB0070F5-2202-A5A5-6998-C682FEAB6986}"/>
          </ac:cxnSpMkLst>
        </pc:cxnChg>
        <pc:cxnChg chg="add mod">
          <ac:chgData name="ANTONINO INDELICATO" userId="78fdb576-f322-4c01-901e-05cf1ed96118" providerId="ADAL" clId="{E0800098-4EA1-4937-87D1-0D947C543FBE}" dt="2022-11-10T15:53:29.937" v="254" actId="164"/>
          <ac:cxnSpMkLst>
            <pc:docMk/>
            <pc:sldMk cId="3542716482" sldId="300"/>
            <ac:cxnSpMk id="53" creationId="{EF0AB59F-BBA1-71D2-4F00-4EEF6264064C}"/>
          </ac:cxnSpMkLst>
        </pc:cxnChg>
        <pc:cxnChg chg="mod">
          <ac:chgData name="ANTONINO INDELICATO" userId="78fdb576-f322-4c01-901e-05cf1ed96118" providerId="ADAL" clId="{E0800098-4EA1-4937-87D1-0D947C543FBE}" dt="2022-11-10T15:53:29.937" v="254" actId="164"/>
          <ac:cxnSpMkLst>
            <pc:docMk/>
            <pc:sldMk cId="3542716482" sldId="300"/>
            <ac:cxnSpMk id="56" creationId="{06F681C0-9A74-8C5F-3F66-B01687495903}"/>
          </ac:cxnSpMkLst>
        </pc:cxnChg>
        <pc:cxnChg chg="mod">
          <ac:chgData name="ANTONINO INDELICATO" userId="78fdb576-f322-4c01-901e-05cf1ed96118" providerId="ADAL" clId="{E0800098-4EA1-4937-87D1-0D947C543FBE}" dt="2022-11-10T14:46:18.699" v="31" actId="478"/>
          <ac:cxnSpMkLst>
            <pc:docMk/>
            <pc:sldMk cId="3542716482" sldId="300"/>
            <ac:cxnSpMk id="60" creationId="{4158B013-8BAD-B2B3-6FEE-CE93BBC1E378}"/>
          </ac:cxnSpMkLst>
        </pc:cxnChg>
        <pc:cxnChg chg="add mod">
          <ac:chgData name="ANTONINO INDELICATO" userId="78fdb576-f322-4c01-901e-05cf1ed96118" providerId="ADAL" clId="{E0800098-4EA1-4937-87D1-0D947C543FBE}" dt="2022-11-10T14:55:38.837" v="101" actId="164"/>
          <ac:cxnSpMkLst>
            <pc:docMk/>
            <pc:sldMk cId="3542716482" sldId="300"/>
            <ac:cxnSpMk id="1036" creationId="{841FC37B-BBBF-55FB-77CF-DADB6B9BBE07}"/>
          </ac:cxnSpMkLst>
        </pc:cxnChg>
        <pc:cxnChg chg="add mod">
          <ac:chgData name="ANTONINO INDELICATO" userId="78fdb576-f322-4c01-901e-05cf1ed96118" providerId="ADAL" clId="{E0800098-4EA1-4937-87D1-0D947C543FBE}" dt="2022-11-10T14:55:38.837" v="101" actId="164"/>
          <ac:cxnSpMkLst>
            <pc:docMk/>
            <pc:sldMk cId="3542716482" sldId="300"/>
            <ac:cxnSpMk id="1039" creationId="{7E4AD190-DD86-53BB-6B16-8FF5713564D8}"/>
          </ac:cxnSpMkLst>
        </pc:cxnChg>
        <pc:cxnChg chg="mod">
          <ac:chgData name="ANTONINO INDELICATO" userId="78fdb576-f322-4c01-901e-05cf1ed96118" providerId="ADAL" clId="{E0800098-4EA1-4937-87D1-0D947C543FBE}" dt="2022-11-10T16:10:35.742" v="278" actId="478"/>
          <ac:cxnSpMkLst>
            <pc:docMk/>
            <pc:sldMk cId="3542716482" sldId="300"/>
            <ac:cxnSpMk id="1045" creationId="{61D6E313-511C-FC69-157C-044DA2F22FF5}"/>
          </ac:cxnSpMkLst>
        </pc:cxnChg>
        <pc:cxnChg chg="mod">
          <ac:chgData name="ANTONINO INDELICATO" userId="78fdb576-f322-4c01-901e-05cf1ed96118" providerId="ADAL" clId="{E0800098-4EA1-4937-87D1-0D947C543FBE}" dt="2022-11-10T16:10:35.742" v="278" actId="478"/>
          <ac:cxnSpMkLst>
            <pc:docMk/>
            <pc:sldMk cId="3542716482" sldId="300"/>
            <ac:cxnSpMk id="1048" creationId="{C45B9A15-4602-C84B-942D-A8D04652A980}"/>
          </ac:cxnSpMkLst>
        </pc:cxnChg>
        <pc:cxnChg chg="mod">
          <ac:chgData name="ANTONINO INDELICATO" userId="78fdb576-f322-4c01-901e-05cf1ed96118" providerId="ADAL" clId="{E0800098-4EA1-4937-87D1-0D947C543FBE}" dt="2022-11-10T16:10:36.383" v="279" actId="478"/>
          <ac:cxnSpMkLst>
            <pc:docMk/>
            <pc:sldMk cId="3542716482" sldId="300"/>
            <ac:cxnSpMk id="1055" creationId="{7D6175E6-47BC-F366-5C87-A396217639BD}"/>
          </ac:cxnSpMkLst>
        </pc:cxnChg>
        <pc:cxnChg chg="mod">
          <ac:chgData name="ANTONINO INDELICATO" userId="78fdb576-f322-4c01-901e-05cf1ed96118" providerId="ADAL" clId="{E0800098-4EA1-4937-87D1-0D947C543FBE}" dt="2022-11-10T14:57:09.187" v="117" actId="571"/>
          <ac:cxnSpMkLst>
            <pc:docMk/>
            <pc:sldMk cId="3542716482" sldId="300"/>
            <ac:cxnSpMk id="1059" creationId="{C65A6663-0739-DEF1-C9EC-CDF895A0EA1B}"/>
          </ac:cxnSpMkLst>
        </pc:cxnChg>
        <pc:cxnChg chg="add mod">
          <ac:chgData name="ANTONINO INDELICATO" userId="78fdb576-f322-4c01-901e-05cf1ed96118" providerId="ADAL" clId="{E0800098-4EA1-4937-87D1-0D947C543FBE}" dt="2022-11-10T14:57:18.764" v="119" actId="14100"/>
          <ac:cxnSpMkLst>
            <pc:docMk/>
            <pc:sldMk cId="3542716482" sldId="300"/>
            <ac:cxnSpMk id="1061" creationId="{790C7A70-1274-9E44-9EE7-34C11241A657}"/>
          </ac:cxnSpMkLst>
        </pc:cxnChg>
        <pc:cxnChg chg="mod">
          <ac:chgData name="ANTONINO INDELICATO" userId="78fdb576-f322-4c01-901e-05cf1ed96118" providerId="ADAL" clId="{E0800098-4EA1-4937-87D1-0D947C543FBE}" dt="2022-11-10T14:58:39.933" v="128" actId="478"/>
          <ac:cxnSpMkLst>
            <pc:docMk/>
            <pc:sldMk cId="3542716482" sldId="300"/>
            <ac:cxnSpMk id="1066" creationId="{784E872E-8B39-81E9-C657-7DF77080A5CE}"/>
          </ac:cxnSpMkLst>
        </pc:cxnChg>
        <pc:cxnChg chg="mod">
          <ac:chgData name="ANTONINO INDELICATO" userId="78fdb576-f322-4c01-901e-05cf1ed96118" providerId="ADAL" clId="{E0800098-4EA1-4937-87D1-0D947C543FBE}" dt="2022-11-10T14:58:08.426" v="122" actId="571"/>
          <ac:cxnSpMkLst>
            <pc:docMk/>
            <pc:sldMk cId="3542716482" sldId="300"/>
            <ac:cxnSpMk id="1070" creationId="{61FFAABB-09F7-37E7-FD6D-E9AAA2982611}"/>
          </ac:cxnSpMkLst>
        </pc:cxnChg>
        <pc:cxnChg chg="add mod">
          <ac:chgData name="ANTONINO INDELICATO" userId="78fdb576-f322-4c01-901e-05cf1ed96118" providerId="ADAL" clId="{E0800098-4EA1-4937-87D1-0D947C543FBE}" dt="2022-11-10T14:58:10.026" v="123" actId="14100"/>
          <ac:cxnSpMkLst>
            <pc:docMk/>
            <pc:sldMk cId="3542716482" sldId="300"/>
            <ac:cxnSpMk id="1072" creationId="{707C7EDD-B4C8-7208-12E5-1B7D363CDB15}"/>
          </ac:cxnSpMkLst>
        </pc:cxnChg>
        <pc:cxnChg chg="add del mod">
          <ac:chgData name="ANTONINO INDELICATO" userId="78fdb576-f322-4c01-901e-05cf1ed96118" providerId="ADAL" clId="{E0800098-4EA1-4937-87D1-0D947C543FBE}" dt="2022-11-10T14:58:50.046" v="130" actId="478"/>
          <ac:cxnSpMkLst>
            <pc:docMk/>
            <pc:sldMk cId="3542716482" sldId="300"/>
            <ac:cxnSpMk id="1074" creationId="{8E08C29F-5DC2-F352-B2E3-96BF6BBCEA60}"/>
          </ac:cxnSpMkLst>
        </pc:cxnChg>
        <pc:cxnChg chg="del mod">
          <ac:chgData name="ANTONINO INDELICATO" userId="78fdb576-f322-4c01-901e-05cf1ed96118" providerId="ADAL" clId="{E0800098-4EA1-4937-87D1-0D947C543FBE}" dt="2022-11-10T14:59:11.200" v="135" actId="478"/>
          <ac:cxnSpMkLst>
            <pc:docMk/>
            <pc:sldMk cId="3542716482" sldId="300"/>
            <ac:cxnSpMk id="1078" creationId="{4C5F1379-E44F-E2EE-C27F-3642A925C4F6}"/>
          </ac:cxnSpMkLst>
        </pc:cxnChg>
        <pc:cxnChg chg="add mod">
          <ac:chgData name="ANTONINO INDELICATO" userId="78fdb576-f322-4c01-901e-05cf1ed96118" providerId="ADAL" clId="{E0800098-4EA1-4937-87D1-0D947C543FBE}" dt="2022-11-10T14:59:01.280" v="133" actId="14100"/>
          <ac:cxnSpMkLst>
            <pc:docMk/>
            <pc:sldMk cId="3542716482" sldId="300"/>
            <ac:cxnSpMk id="1080" creationId="{B5F5FAC6-E629-51B6-880D-2A024FE4CA89}"/>
          </ac:cxnSpMkLst>
        </pc:cxnChg>
        <pc:cxnChg chg="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085" creationId="{9E903B3E-8780-493E-2755-2FED8B61DD31}"/>
          </ac:cxnSpMkLst>
        </pc:cxnChg>
        <pc:cxnChg chg="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089" creationId="{3EBD0038-8ED8-AE18-64E8-E92B33A2E59E}"/>
          </ac:cxnSpMkLst>
        </pc:cxnChg>
        <pc:cxnChg chg="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092" creationId="{F5D3658E-5A1C-81B0-4653-F76F04542B18}"/>
          </ac:cxnSpMkLst>
        </pc:cxnChg>
        <pc:cxnChg chg="del mod">
          <ac:chgData name="ANTONINO INDELICATO" userId="78fdb576-f322-4c01-901e-05cf1ed96118" providerId="ADAL" clId="{E0800098-4EA1-4937-87D1-0D947C543FBE}" dt="2022-11-10T15:05:01.351" v="183" actId="478"/>
          <ac:cxnSpMkLst>
            <pc:docMk/>
            <pc:sldMk cId="3542716482" sldId="300"/>
            <ac:cxnSpMk id="1102" creationId="{BF35FF78-1598-408C-59CF-55E56926E61B}"/>
          </ac:cxnSpMkLst>
        </pc:cxnChg>
        <pc:cxnChg chg="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106" creationId="{10DE1BE7-8224-0F88-BE76-FDE311DA761D}"/>
          </ac:cxnSpMkLst>
        </pc:cxnChg>
        <pc:cxnChg chg="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110" creationId="{D0CDF1CE-C420-3A40-1FD5-58AFC8F5414E}"/>
          </ac:cxnSpMkLst>
        </pc:cxnChg>
        <pc:cxnChg chg="add 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112" creationId="{B705928D-93C3-782B-DDC4-30AA1F6DAC4F}"/>
          </ac:cxnSpMkLst>
        </pc:cxnChg>
        <pc:cxnChg chg="add 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116" creationId="{41387F13-9E3A-A2DF-948E-8076F85A9E6C}"/>
          </ac:cxnSpMkLst>
        </pc:cxnChg>
        <pc:cxnChg chg="add mod">
          <ac:chgData name="ANTONINO INDELICATO" userId="78fdb576-f322-4c01-901e-05cf1ed96118" providerId="ADAL" clId="{E0800098-4EA1-4937-87D1-0D947C543FBE}" dt="2022-11-10T15:53:02.108" v="251" actId="21"/>
          <ac:cxnSpMkLst>
            <pc:docMk/>
            <pc:sldMk cId="3542716482" sldId="300"/>
            <ac:cxnSpMk id="1120" creationId="{E44BAF39-81BB-DDFB-892D-551E58F90BDA}"/>
          </ac:cxnSpMkLst>
        </pc:cxnChg>
        <pc:cxnChg chg="add del mod">
          <ac:chgData name="ANTONINO INDELICATO" userId="78fdb576-f322-4c01-901e-05cf1ed96118" providerId="ADAL" clId="{E0800098-4EA1-4937-87D1-0D947C543FBE}" dt="2022-11-10T15:52:53.823" v="249" actId="478"/>
          <ac:cxnSpMkLst>
            <pc:docMk/>
            <pc:sldMk cId="3542716482" sldId="300"/>
            <ac:cxnSpMk id="1128" creationId="{B7C94609-F4BD-7565-56E6-D519209A5301}"/>
          </ac:cxnSpMkLst>
        </pc:cxnChg>
      </pc:sldChg>
      <pc:sldChg chg="add setBg">
        <pc:chgData name="ANTONINO INDELICATO" userId="78fdb576-f322-4c01-901e-05cf1ed96118" providerId="ADAL" clId="{E0800098-4EA1-4937-87D1-0D947C543FBE}" dt="2022-11-10T14:33:34.214" v="7"/>
        <pc:sldMkLst>
          <pc:docMk/>
          <pc:sldMk cId="2202489257" sldId="303"/>
        </pc:sldMkLst>
      </pc:sldChg>
      <pc:sldChg chg="add del setBg">
        <pc:chgData name="ANTONINO INDELICATO" userId="78fdb576-f322-4c01-901e-05cf1ed96118" providerId="ADAL" clId="{E0800098-4EA1-4937-87D1-0D947C543FBE}" dt="2022-11-10T22:32:16.963" v="914" actId="47"/>
        <pc:sldMkLst>
          <pc:docMk/>
          <pc:sldMk cId="125666608" sldId="305"/>
        </pc:sldMkLst>
      </pc:sldChg>
      <pc:sldChg chg="add del setBg">
        <pc:chgData name="ANTONINO INDELICATO" userId="78fdb576-f322-4c01-901e-05cf1ed96118" providerId="ADAL" clId="{E0800098-4EA1-4937-87D1-0D947C543FBE}" dt="2022-11-10T22:32:19.763" v="915" actId="47"/>
        <pc:sldMkLst>
          <pc:docMk/>
          <pc:sldMk cId="4114501957" sldId="306"/>
        </pc:sldMkLst>
      </pc:sldChg>
      <pc:sldChg chg="addSp delSp mod">
        <pc:chgData name="ANTONINO INDELICATO" userId="78fdb576-f322-4c01-901e-05cf1ed96118" providerId="ADAL" clId="{E0800098-4EA1-4937-87D1-0D947C543FBE}" dt="2022-11-10T14:45:08.548" v="30" actId="478"/>
        <pc:sldMkLst>
          <pc:docMk/>
          <pc:sldMk cId="3871795443" sldId="307"/>
        </pc:sldMkLst>
        <pc:picChg chg="add del">
          <ac:chgData name="ANTONINO INDELICATO" userId="78fdb576-f322-4c01-901e-05cf1ed96118" providerId="ADAL" clId="{E0800098-4EA1-4937-87D1-0D947C543FBE}" dt="2022-11-10T14:45:08.548" v="30" actId="478"/>
          <ac:picMkLst>
            <pc:docMk/>
            <pc:sldMk cId="3871795443" sldId="307"/>
            <ac:picMk id="4" creationId="{D1FCDB31-74CA-4901-B87A-1D2B66785CF5}"/>
          </ac:picMkLst>
        </pc:picChg>
      </pc:sldChg>
      <pc:sldChg chg="addSp delSp modSp mod">
        <pc:chgData name="ANTONINO INDELICATO" userId="78fdb576-f322-4c01-901e-05cf1ed96118" providerId="ADAL" clId="{E0800098-4EA1-4937-87D1-0D947C543FBE}" dt="2022-11-10T15:18:54.468" v="230" actId="14100"/>
        <pc:sldMkLst>
          <pc:docMk/>
          <pc:sldMk cId="907919356" sldId="308"/>
        </pc:sldMkLst>
        <pc:spChg chg="add mod">
          <ac:chgData name="ANTONINO INDELICATO" userId="78fdb576-f322-4c01-901e-05cf1ed96118" providerId="ADAL" clId="{E0800098-4EA1-4937-87D1-0D947C543FBE}" dt="2022-11-10T15:18:54.468" v="230" actId="14100"/>
          <ac:spMkLst>
            <pc:docMk/>
            <pc:sldMk cId="907919356" sldId="308"/>
            <ac:spMk id="5" creationId="{CD67F39F-B553-A039-1C4A-9EB72C40D3FA}"/>
          </ac:spMkLst>
        </pc:spChg>
        <pc:picChg chg="del">
          <ac:chgData name="ANTONINO INDELICATO" userId="78fdb576-f322-4c01-901e-05cf1ed96118" providerId="ADAL" clId="{E0800098-4EA1-4937-87D1-0D947C543FBE}" dt="2022-11-10T15:15:23.989" v="216" actId="478"/>
          <ac:picMkLst>
            <pc:docMk/>
            <pc:sldMk cId="907919356" sldId="308"/>
            <ac:picMk id="4" creationId="{7C17B6E3-CE76-5FE6-7122-C55690B92742}"/>
          </ac:picMkLst>
        </pc:picChg>
      </pc:sldChg>
      <pc:sldChg chg="addSp delSp modSp add del mod">
        <pc:chgData name="ANTONINO INDELICATO" userId="78fdb576-f322-4c01-901e-05cf1ed96118" providerId="ADAL" clId="{E0800098-4EA1-4937-87D1-0D947C543FBE}" dt="2022-11-10T22:32:14.162" v="913" actId="47"/>
        <pc:sldMkLst>
          <pc:docMk/>
          <pc:sldMk cId="3420879005" sldId="310"/>
        </pc:sldMkLst>
        <pc:spChg chg="mod">
          <ac:chgData name="ANTONINO INDELICATO" userId="78fdb576-f322-4c01-901e-05cf1ed96118" providerId="ADAL" clId="{E0800098-4EA1-4937-87D1-0D947C543FBE}" dt="2022-11-10T15:19:36.089" v="239" actId="20577"/>
          <ac:spMkLst>
            <pc:docMk/>
            <pc:sldMk cId="3420879005" sldId="310"/>
            <ac:spMk id="5" creationId="{CD67F39F-B553-A039-1C4A-9EB72C40D3FA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9" creationId="{EEEB56B8-57C1-E100-5A76-5FAF5BE4992D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1" creationId="{D1C8E79E-678C-1769-681A-AE1592689B0B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3" creationId="{CFF28C5A-87D7-17F8-273F-72EFEC2251F4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5" creationId="{EC3D5CE4-B891-9F22-B36A-3C62D61B1C76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6" creationId="{A597FF86-16A2-8140-92D5-7D68EAB48325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7" creationId="{3F7296F8-4F6F-3935-7293-3EB6B2B9A409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19" creationId="{8077A7FA-A381-2211-B8AC-3A79BDD741EE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0" creationId="{FDDD4BE2-18B8-120C-A761-FFCBA3DDA1D2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1" creationId="{2BC1B2B1-3DD3-180C-22D7-13D150B2C343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4" creationId="{F3A1050F-58F4-20CD-0FF2-5C1A2B0A4B51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6" creationId="{42DF07F9-EF6F-1598-88AB-211B3E4A8F8C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7" creationId="{78E584D4-2456-585F-7A9B-9296545D0E87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29" creationId="{801A186F-5F3E-9D61-469C-7FB10A267D0B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32" creationId="{A3B3C4A3-3296-513A-D6E8-74EDC07DD945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36" creationId="{F4BE1E3D-9AFE-51B5-C9FE-78B969A8C367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38" creationId="{46C713EF-FBAE-0E9C-4CB6-A06906CBD29D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39" creationId="{08357F4D-8BF0-4C15-ECF5-A41E59F8E5A5}"/>
          </ac:spMkLst>
        </pc:spChg>
        <pc:spChg chg="mod">
          <ac:chgData name="ANTONINO INDELICATO" userId="78fdb576-f322-4c01-901e-05cf1ed96118" providerId="ADAL" clId="{E0800098-4EA1-4937-87D1-0D947C543FBE}" dt="2022-11-10T15:53:14.374" v="252"/>
          <ac:spMkLst>
            <pc:docMk/>
            <pc:sldMk cId="3420879005" sldId="310"/>
            <ac:spMk id="41" creationId="{2C62E210-A07D-87BB-E82A-F42F0A193DF9}"/>
          </ac:spMkLst>
        </pc:spChg>
        <pc:grpChg chg="add mod">
          <ac:chgData name="ANTONINO INDELICATO" userId="78fdb576-f322-4c01-901e-05cf1ed96118" providerId="ADAL" clId="{E0800098-4EA1-4937-87D1-0D947C543FBE}" dt="2022-11-10T15:53:16.459" v="253" actId="1076"/>
          <ac:grpSpMkLst>
            <pc:docMk/>
            <pc:sldMk cId="3420879005" sldId="310"/>
            <ac:grpSpMk id="2" creationId="{7BAE9924-2B9F-9FA3-E79E-0B1BB1760773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3" creationId="{9B5977EB-A83B-198F-BEBA-C944FC6123E8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4" creationId="{64BDBB26-168A-EAE6-A05B-F4EE73E6CB59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7" creationId="{E70AC16D-2C25-0D15-CFFB-D9922FB9BB80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22" creationId="{19D33EDD-341E-D5DB-B4E6-52A34280885B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23" creationId="{CC5D7DA0-B995-21DE-9F0C-A028E88D39CF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34" creationId="{0290ED2D-6EE7-763F-76DC-F31B689C7EA4}"/>
          </ac:grpSpMkLst>
        </pc:grpChg>
        <pc:grpChg chg="mod">
          <ac:chgData name="ANTONINO INDELICATO" userId="78fdb576-f322-4c01-901e-05cf1ed96118" providerId="ADAL" clId="{E0800098-4EA1-4937-87D1-0D947C543FBE}" dt="2022-11-10T15:53:14.374" v="252"/>
          <ac:grpSpMkLst>
            <pc:docMk/>
            <pc:sldMk cId="3420879005" sldId="310"/>
            <ac:grpSpMk id="35" creationId="{04C0ABD5-0E4A-6AEB-E5F4-2A2913E2BD53}"/>
          </ac:grpSpMkLst>
        </pc:grp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6" creationId="{C3CB20CE-BA7D-CDE8-7270-6CAD2FFD9E6C}"/>
          </ac:picMkLst>
        </pc:pic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8" creationId="{29E10DD3-031E-FDA4-04CB-14C4584BA1F3}"/>
          </ac:picMkLst>
        </pc:pic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10" creationId="{FA0669B8-256B-1375-6EAE-CC4F716660F9}"/>
          </ac:picMkLst>
        </pc:pic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12" creationId="{EB1EFD40-F06C-0D53-E14C-AAC817183AC8}"/>
          </ac:picMkLst>
        </pc:pic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14" creationId="{0B79995F-F584-111D-D1AC-5EFC479162FD}"/>
          </ac:picMkLst>
        </pc:picChg>
        <pc:picChg chg="del">
          <ac:chgData name="ANTONINO INDELICATO" userId="78fdb576-f322-4c01-901e-05cf1ed96118" providerId="ADAL" clId="{E0800098-4EA1-4937-87D1-0D947C543FBE}" dt="2022-11-10T15:19:44.370" v="240" actId="478"/>
          <ac:picMkLst>
            <pc:docMk/>
            <pc:sldMk cId="3420879005" sldId="310"/>
            <ac:picMk id="18" creationId="{85E67D85-22E7-1A30-EA6A-B5C77435BC8A}"/>
          </ac:picMkLst>
        </pc:pic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25" creationId="{C6D00D81-6AFB-DE14-B86A-021328DD0BE6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28" creationId="{AD3489C8-B290-859B-FD5D-F1E33796FA56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30" creationId="{06BFD372-1E20-1CA0-FE61-543A6256727F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31" creationId="{7BDEE068-E148-4173-E58C-ADE713773CCE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33" creationId="{DC461C16-4B69-88EF-259F-2BB580DD4B6B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37" creationId="{B8824C5B-C108-6199-47C8-DD64F8B55B0E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40" creationId="{D86A62B0-A65C-66E2-AF66-B8612FB161D8}"/>
          </ac:cxnSpMkLst>
        </pc:cxnChg>
        <pc:cxnChg chg="mod">
          <ac:chgData name="ANTONINO INDELICATO" userId="78fdb576-f322-4c01-901e-05cf1ed96118" providerId="ADAL" clId="{E0800098-4EA1-4937-87D1-0D947C543FBE}" dt="2022-11-10T15:53:14.374" v="252"/>
          <ac:cxnSpMkLst>
            <pc:docMk/>
            <pc:sldMk cId="3420879005" sldId="310"/>
            <ac:cxnSpMk id="42" creationId="{3856E220-369F-09A5-D0B6-CE07C2D04FFE}"/>
          </ac:cxnSpMkLst>
        </pc:cxnChg>
      </pc:sldChg>
      <pc:sldChg chg="addSp delSp modSp mod modTransition">
        <pc:chgData name="ANTONINO INDELICATO" userId="78fdb576-f322-4c01-901e-05cf1ed96118" providerId="ADAL" clId="{E0800098-4EA1-4937-87D1-0D947C543FBE}" dt="2022-11-11T01:05:39.211" v="1101" actId="1076"/>
        <pc:sldMkLst>
          <pc:docMk/>
          <pc:sldMk cId="3342953528" sldId="311"/>
        </pc:sldMkLst>
        <pc:spChg chg="add mod">
          <ac:chgData name="ANTONINO INDELICATO" userId="78fdb576-f322-4c01-901e-05cf1ed96118" providerId="ADAL" clId="{E0800098-4EA1-4937-87D1-0D947C543FBE}" dt="2022-11-11T01:05:39.211" v="1101" actId="1076"/>
          <ac:spMkLst>
            <pc:docMk/>
            <pc:sldMk cId="3342953528" sldId="311"/>
            <ac:spMk id="3" creationId="{292D89F5-E8E9-06AD-A1FD-DFC8B53B8408}"/>
          </ac:spMkLst>
        </pc:spChg>
        <pc:spChg chg="add mod">
          <ac:chgData name="ANTONINO INDELICATO" userId="78fdb576-f322-4c01-901e-05cf1ed96118" providerId="ADAL" clId="{E0800098-4EA1-4937-87D1-0D947C543FBE}" dt="2022-11-10T22:28:02.573" v="901" actId="1076"/>
          <ac:spMkLst>
            <pc:docMk/>
            <pc:sldMk cId="3342953528" sldId="311"/>
            <ac:spMk id="4" creationId="{CCFA783A-0E84-9208-BC6D-BDA26BAFE3B3}"/>
          </ac:spMkLst>
        </pc:spChg>
        <pc:spChg chg="add mod">
          <ac:chgData name="ANTONINO INDELICATO" userId="78fdb576-f322-4c01-901e-05cf1ed96118" providerId="ADAL" clId="{E0800098-4EA1-4937-87D1-0D947C543FBE}" dt="2022-11-10T22:29:29.167" v="909" actId="1076"/>
          <ac:spMkLst>
            <pc:docMk/>
            <pc:sldMk cId="3342953528" sldId="311"/>
            <ac:spMk id="6" creationId="{6AD9912F-1961-B53C-3B89-070999459E8E}"/>
          </ac:spMkLst>
        </pc:spChg>
        <pc:spChg chg="add mod">
          <ac:chgData name="ANTONINO INDELICATO" userId="78fdb576-f322-4c01-901e-05cf1ed96118" providerId="ADAL" clId="{E0800098-4EA1-4937-87D1-0D947C543FBE}" dt="2022-11-11T01:02:46.935" v="1097" actId="1076"/>
          <ac:spMkLst>
            <pc:docMk/>
            <pc:sldMk cId="3342953528" sldId="311"/>
            <ac:spMk id="7" creationId="{3705BF45-18D2-8821-7C36-92746FFA004C}"/>
          </ac:spMkLst>
        </pc:spChg>
        <pc:spChg chg="add mod">
          <ac:chgData name="ANTONINO INDELICATO" userId="78fdb576-f322-4c01-901e-05cf1ed96118" providerId="ADAL" clId="{E0800098-4EA1-4937-87D1-0D947C543FBE}" dt="2022-11-11T01:02:38.407" v="1096" actId="1076"/>
          <ac:spMkLst>
            <pc:docMk/>
            <pc:sldMk cId="3342953528" sldId="311"/>
            <ac:spMk id="8" creationId="{92CFC300-09D1-5E50-DAE9-EA6747A732E1}"/>
          </ac:spMkLst>
        </pc:spChg>
        <pc:spChg chg="mod">
          <ac:chgData name="ANTONINO INDELICATO" userId="78fdb576-f322-4c01-901e-05cf1ed96118" providerId="ADAL" clId="{E0800098-4EA1-4937-87D1-0D947C543FBE}" dt="2022-11-10T21:28:07.009" v="804" actId="554"/>
          <ac:spMkLst>
            <pc:docMk/>
            <pc:sldMk cId="3342953528" sldId="311"/>
            <ac:spMk id="10" creationId="{7B8B0F9B-2096-65D3-A3F6-7006AA8D88F7}"/>
          </ac:spMkLst>
        </pc:spChg>
        <pc:spChg chg="mod">
          <ac:chgData name="ANTONINO INDELICATO" userId="78fdb576-f322-4c01-901e-05cf1ed96118" providerId="ADAL" clId="{E0800098-4EA1-4937-87D1-0D947C543FBE}" dt="2022-11-10T22:26:34.195" v="854" actId="1076"/>
          <ac:spMkLst>
            <pc:docMk/>
            <pc:sldMk cId="3342953528" sldId="311"/>
            <ac:spMk id="11" creationId="{BCE9B2FB-3B85-326A-9256-02DF7B20165A}"/>
          </ac:spMkLst>
        </pc:spChg>
        <pc:spChg chg="mod">
          <ac:chgData name="ANTONINO INDELICATO" userId="78fdb576-f322-4c01-901e-05cf1ed96118" providerId="ADAL" clId="{E0800098-4EA1-4937-87D1-0D947C543FBE}" dt="2022-11-10T22:26:21.346" v="851" actId="1076"/>
          <ac:spMkLst>
            <pc:docMk/>
            <pc:sldMk cId="3342953528" sldId="311"/>
            <ac:spMk id="14" creationId="{23DBDADF-3131-46E3-6847-F13884A2B716}"/>
          </ac:spMkLst>
        </pc:spChg>
        <pc:spChg chg="mod">
          <ac:chgData name="ANTONINO INDELICATO" userId="78fdb576-f322-4c01-901e-05cf1ed96118" providerId="ADAL" clId="{E0800098-4EA1-4937-87D1-0D947C543FBE}" dt="2022-11-10T22:26:17.322" v="850" actId="1076"/>
          <ac:spMkLst>
            <pc:docMk/>
            <pc:sldMk cId="3342953528" sldId="311"/>
            <ac:spMk id="23" creationId="{6BFECC5F-6D19-168E-5E79-A334F00FBDEA}"/>
          </ac:spMkLst>
        </pc:spChg>
        <pc:grpChg chg="mod">
          <ac:chgData name="ANTONINO INDELICATO" userId="78fdb576-f322-4c01-901e-05cf1ed96118" providerId="ADAL" clId="{E0800098-4EA1-4937-87D1-0D947C543FBE}" dt="2022-11-10T21:26:47.504" v="786"/>
          <ac:grpSpMkLst>
            <pc:docMk/>
            <pc:sldMk cId="3342953528" sldId="311"/>
            <ac:grpSpMk id="12" creationId="{05A09BC0-A26B-9D95-E5BB-C3F150269A5E}"/>
          </ac:grpSpMkLst>
        </pc:grpChg>
        <pc:grpChg chg="mod">
          <ac:chgData name="ANTONINO INDELICATO" userId="78fdb576-f322-4c01-901e-05cf1ed96118" providerId="ADAL" clId="{E0800098-4EA1-4937-87D1-0D947C543FBE}" dt="2022-11-10T21:27:14.169" v="799"/>
          <ac:grpSpMkLst>
            <pc:docMk/>
            <pc:sldMk cId="3342953528" sldId="311"/>
            <ac:grpSpMk id="22" creationId="{03F11E14-DA83-78BE-D46B-1704E8DAC17E}"/>
          </ac:grpSpMkLst>
        </pc:grpChg>
        <pc:picChg chg="add mod">
          <ac:chgData name="ANTONINO INDELICATO" userId="78fdb576-f322-4c01-901e-05cf1ed96118" providerId="ADAL" clId="{E0800098-4EA1-4937-87D1-0D947C543FBE}" dt="2022-11-10T23:52:36.939" v="1014" actId="1076"/>
          <ac:picMkLst>
            <pc:docMk/>
            <pc:sldMk cId="3342953528" sldId="311"/>
            <ac:picMk id="2" creationId="{970DDB78-B2AF-8479-2283-14DF043BF828}"/>
          </ac:picMkLst>
        </pc:picChg>
        <pc:picChg chg="mod">
          <ac:chgData name="ANTONINO INDELICATO" userId="78fdb576-f322-4c01-901e-05cf1ed96118" providerId="ADAL" clId="{E0800098-4EA1-4937-87D1-0D947C543FBE}" dt="2022-11-10T21:28:14.625" v="805" actId="554"/>
          <ac:picMkLst>
            <pc:docMk/>
            <pc:sldMk cId="3342953528" sldId="311"/>
            <ac:picMk id="5" creationId="{4D13033F-5B69-CCAC-3881-0AEBDB898920}"/>
          </ac:picMkLst>
        </pc:picChg>
        <pc:picChg chg="mod">
          <ac:chgData name="ANTONINO INDELICATO" userId="78fdb576-f322-4c01-901e-05cf1ed96118" providerId="ADAL" clId="{E0800098-4EA1-4937-87D1-0D947C543FBE}" dt="2022-11-10T21:28:14.625" v="805" actId="554"/>
          <ac:picMkLst>
            <pc:docMk/>
            <pc:sldMk cId="3342953528" sldId="311"/>
            <ac:picMk id="9" creationId="{E63D9455-361D-25E0-C8B5-6DDE1A3991D6}"/>
          </ac:picMkLst>
        </pc:picChg>
        <pc:picChg chg="mod">
          <ac:chgData name="ANTONINO INDELICATO" userId="78fdb576-f322-4c01-901e-05cf1ed96118" providerId="ADAL" clId="{E0800098-4EA1-4937-87D1-0D947C543FBE}" dt="2022-11-10T21:28:21.300" v="806" actId="1076"/>
          <ac:picMkLst>
            <pc:docMk/>
            <pc:sldMk cId="3342953528" sldId="311"/>
            <ac:picMk id="13" creationId="{7FEAAD12-FB8E-E145-D6EF-8ABD5684529C}"/>
          </ac:picMkLst>
        </pc:picChg>
        <pc:picChg chg="mod">
          <ac:chgData name="ANTONINO INDELICATO" userId="78fdb576-f322-4c01-901e-05cf1ed96118" providerId="ADAL" clId="{E0800098-4EA1-4937-87D1-0D947C543FBE}" dt="2022-11-10T22:26:39.611" v="855" actId="1076"/>
          <ac:picMkLst>
            <pc:docMk/>
            <pc:sldMk cId="3342953528" sldId="311"/>
            <ac:picMk id="16" creationId="{BB25640F-E4BE-581F-5C68-C44A1A220A60}"/>
          </ac:picMkLst>
        </pc:picChg>
        <pc:inkChg chg="add del mod">
          <ac:chgData name="ANTONINO INDELICATO" userId="78fdb576-f322-4c01-901e-05cf1ed96118" providerId="ADAL" clId="{E0800098-4EA1-4937-87D1-0D947C543FBE}" dt="2022-11-10T21:26:48.974" v="788" actId="9405"/>
          <ac:inkMkLst>
            <pc:docMk/>
            <pc:sldMk cId="3342953528" sldId="311"/>
            <ac:inkMk id="4" creationId="{D5CDAD00-0238-805D-D8DB-36F7D7CD7598}"/>
          </ac:inkMkLst>
        </pc:inkChg>
        <pc:inkChg chg="add del mod">
          <ac:chgData name="ANTONINO INDELICATO" userId="78fdb576-f322-4c01-901e-05cf1ed96118" providerId="ADAL" clId="{E0800098-4EA1-4937-87D1-0D947C543FBE}" dt="2022-11-10T21:26:47.902" v="787" actId="9405"/>
          <ac:inkMkLst>
            <pc:docMk/>
            <pc:sldMk cId="3342953528" sldId="311"/>
            <ac:inkMk id="6" creationId="{16EA8A75-730D-BED1-AD1D-6487DEA6EAB6}"/>
          </ac:inkMkLst>
        </pc:inkChg>
        <pc:inkChg chg="add del">
          <ac:chgData name="ANTONINO INDELICATO" userId="78fdb576-f322-4c01-901e-05cf1ed96118" providerId="ADAL" clId="{E0800098-4EA1-4937-87D1-0D947C543FBE}" dt="2022-11-10T21:26:47.504" v="786"/>
          <ac:inkMkLst>
            <pc:docMk/>
            <pc:sldMk cId="3342953528" sldId="311"/>
            <ac:inkMk id="8" creationId="{1A2EE1FA-EC3D-A5F8-432C-6AFEDF4647DE}"/>
          </ac:inkMkLst>
        </pc:inkChg>
        <pc:inkChg chg="add del">
          <ac:chgData name="ANTONINO INDELICATO" userId="78fdb576-f322-4c01-901e-05cf1ed96118" providerId="ADAL" clId="{E0800098-4EA1-4937-87D1-0D947C543FBE}" dt="2022-11-10T21:26:54.126" v="792" actId="9405"/>
          <ac:inkMkLst>
            <pc:docMk/>
            <pc:sldMk cId="3342953528" sldId="311"/>
            <ac:inkMk id="15" creationId="{EFBFAB13-F12E-1F3F-CA82-980B73A37F4E}"/>
          </ac:inkMkLst>
        </pc:inkChg>
        <pc:inkChg chg="add del">
          <ac:chgData name="ANTONINO INDELICATO" userId="78fdb576-f322-4c01-901e-05cf1ed96118" providerId="ADAL" clId="{E0800098-4EA1-4937-87D1-0D947C543FBE}" dt="2022-11-10T21:26:53.927" v="791" actId="9405"/>
          <ac:inkMkLst>
            <pc:docMk/>
            <pc:sldMk cId="3342953528" sldId="311"/>
            <ac:inkMk id="17" creationId="{6ADD5F7E-7BFC-7155-99D2-852D66DA6522}"/>
          </ac:inkMkLst>
        </pc:inkChg>
        <pc:inkChg chg="add del mod">
          <ac:chgData name="ANTONINO INDELICATO" userId="78fdb576-f322-4c01-901e-05cf1ed96118" providerId="ADAL" clId="{E0800098-4EA1-4937-87D1-0D947C543FBE}" dt="2022-11-10T21:27:16.161" v="802" actId="9405"/>
          <ac:inkMkLst>
            <pc:docMk/>
            <pc:sldMk cId="3342953528" sldId="311"/>
            <ac:inkMk id="18" creationId="{D1694816-7254-B446-39AF-579AF14D0B49}"/>
          </ac:inkMkLst>
        </pc:inkChg>
        <pc:inkChg chg="add del mod">
          <ac:chgData name="ANTONINO INDELICATO" userId="78fdb576-f322-4c01-901e-05cf1ed96118" providerId="ADAL" clId="{E0800098-4EA1-4937-87D1-0D947C543FBE}" dt="2022-11-10T21:27:15.697" v="801" actId="9405"/>
          <ac:inkMkLst>
            <pc:docMk/>
            <pc:sldMk cId="3342953528" sldId="311"/>
            <ac:inkMk id="19" creationId="{083796E8-8925-F0E7-0919-F1860ABAE4D4}"/>
          </ac:inkMkLst>
        </pc:inkChg>
        <pc:inkChg chg="add del mod">
          <ac:chgData name="ANTONINO INDELICATO" userId="78fdb576-f322-4c01-901e-05cf1ed96118" providerId="ADAL" clId="{E0800098-4EA1-4937-87D1-0D947C543FBE}" dt="2022-11-10T21:27:14.569" v="800" actId="9405"/>
          <ac:inkMkLst>
            <pc:docMk/>
            <pc:sldMk cId="3342953528" sldId="311"/>
            <ac:inkMk id="20" creationId="{322BBC91-EEC1-D364-EFFB-F91316DC7356}"/>
          </ac:inkMkLst>
        </pc:inkChg>
        <pc:inkChg chg="add del mod">
          <ac:chgData name="ANTONINO INDELICATO" userId="78fdb576-f322-4c01-901e-05cf1ed96118" providerId="ADAL" clId="{E0800098-4EA1-4937-87D1-0D947C543FBE}" dt="2022-11-10T21:27:14.169" v="799"/>
          <ac:inkMkLst>
            <pc:docMk/>
            <pc:sldMk cId="3342953528" sldId="311"/>
            <ac:inkMk id="21" creationId="{8E98486D-20E4-31EB-BE84-E6C87038A10D}"/>
          </ac:inkMkLst>
        </pc:inkChg>
      </pc:sldChg>
      <pc:sldChg chg="modSp mod">
        <pc:chgData name="ANTONINO INDELICATO" userId="78fdb576-f322-4c01-901e-05cf1ed96118" providerId="ADAL" clId="{E0800098-4EA1-4937-87D1-0D947C543FBE}" dt="2022-11-10T21:28:57.287" v="808" actId="12788"/>
        <pc:sldMkLst>
          <pc:docMk/>
          <pc:sldMk cId="3855625830" sldId="312"/>
        </pc:sldMkLst>
        <pc:spChg chg="mod">
          <ac:chgData name="ANTONINO INDELICATO" userId="78fdb576-f322-4c01-901e-05cf1ed96118" providerId="ADAL" clId="{E0800098-4EA1-4937-87D1-0D947C543FBE}" dt="2022-11-10T21:28:57.287" v="808" actId="12788"/>
          <ac:spMkLst>
            <pc:docMk/>
            <pc:sldMk cId="3855625830" sldId="312"/>
            <ac:spMk id="6" creationId="{823B47DE-F1EC-9A45-018C-E051D345C3AF}"/>
          </ac:spMkLst>
        </pc:spChg>
        <pc:picChg chg="mod">
          <ac:chgData name="ANTONINO INDELICATO" userId="78fdb576-f322-4c01-901e-05cf1ed96118" providerId="ADAL" clId="{E0800098-4EA1-4937-87D1-0D947C543FBE}" dt="2022-11-10T21:28:57.287" v="808" actId="12788"/>
          <ac:picMkLst>
            <pc:docMk/>
            <pc:sldMk cId="3855625830" sldId="312"/>
            <ac:picMk id="5" creationId="{0D717919-7784-0091-DBEF-1643350FC87C}"/>
          </ac:picMkLst>
        </pc:pic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3304212195" sldId="313"/>
        </pc:sldMkLst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2" creationId="{EE91955B-3E0E-A50F-3D98-0D88A0B26E2A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3" creationId="{F6C25679-E315-309E-BB86-5235950C908C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5" creationId="{A8586B21-4130-7A9C-77A4-972AAEB8F6EA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10" creationId="{B4526BB9-73A8-D936-FC66-162E42A1775F}"/>
          </ac:spMkLst>
        </pc:spChg>
        <pc:spChg chg="del">
          <ac:chgData name="ANTONINO INDELICATO" userId="78fdb576-f322-4c01-901e-05cf1ed96118" providerId="ADAL" clId="{E0800098-4EA1-4937-87D1-0D947C543FBE}" dt="2022-11-10T16:10:25.244" v="273" actId="478"/>
          <ac:spMkLst>
            <pc:docMk/>
            <pc:sldMk cId="3304212195" sldId="313"/>
            <ac:spMk id="16" creationId="{E85F8BA5-A157-6945-A24C-67AC62EB4EFF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18" creationId="{3CBA8437-34F2-8FF0-C5FC-5E0AC36DC603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23" creationId="{198F3EED-3B30-7E8A-3260-827A66F5FD76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24" creationId="{9C10E238-2FAF-6EFE-AB56-E4B63908AFAE}"/>
          </ac:spMkLst>
        </pc:spChg>
        <pc:spChg chg="del">
          <ac:chgData name="ANTONINO INDELICATO" userId="78fdb576-f322-4c01-901e-05cf1ed96118" providerId="ADAL" clId="{E0800098-4EA1-4937-87D1-0D947C543FBE}" dt="2022-11-10T16:10:26.429" v="274" actId="478"/>
          <ac:spMkLst>
            <pc:docMk/>
            <pc:sldMk cId="3304212195" sldId="313"/>
            <ac:spMk id="26" creationId="{364B435D-2907-F63D-0737-21F025FEBF13}"/>
          </ac:spMkLst>
        </pc:spChg>
        <pc:spChg chg="del">
          <ac:chgData name="ANTONINO INDELICATO" userId="78fdb576-f322-4c01-901e-05cf1ed96118" providerId="ADAL" clId="{E0800098-4EA1-4937-87D1-0D947C543FBE}" dt="2022-11-10T16:10:24.316" v="272" actId="478"/>
          <ac:spMkLst>
            <pc:docMk/>
            <pc:sldMk cId="3304212195" sldId="313"/>
            <ac:spMk id="28" creationId="{C81C3F4F-44BE-147A-24A9-B89631A263A8}"/>
          </ac:spMkLst>
        </pc:spChg>
        <pc:spChg chg="mod">
          <ac:chgData name="ANTONINO INDELICATO" userId="78fdb576-f322-4c01-901e-05cf1ed96118" providerId="ADAL" clId="{E0800098-4EA1-4937-87D1-0D947C543FBE}" dt="2022-11-10T16:09:37.891" v="268" actId="164"/>
          <ac:spMkLst>
            <pc:docMk/>
            <pc:sldMk cId="3304212195" sldId="313"/>
            <ac:spMk id="1060" creationId="{8BE72DDC-DF3C-3588-87D8-02C2BF608D98}"/>
          </ac:spMkLst>
        </pc:spChg>
        <pc:grpChg chg="add mod">
          <ac:chgData name="ANTONINO INDELICATO" userId="78fdb576-f322-4c01-901e-05cf1ed96118" providerId="ADAL" clId="{E0800098-4EA1-4937-87D1-0D947C543FBE}" dt="2022-11-10T16:09:53.912" v="271" actId="12788"/>
          <ac:grpSpMkLst>
            <pc:docMk/>
            <pc:sldMk cId="3304212195" sldId="313"/>
            <ac:grpSpMk id="4" creationId="{61304398-DC06-7B4F-612B-6971847C4B1C}"/>
          </ac:grpSpMkLst>
        </pc:grpChg>
        <pc:grpChg chg="mod">
          <ac:chgData name="ANTONINO INDELICATO" userId="78fdb576-f322-4c01-901e-05cf1ed96118" providerId="ADAL" clId="{E0800098-4EA1-4937-87D1-0D947C543FBE}" dt="2022-11-10T16:09:37.891" v="268" actId="164"/>
          <ac:grpSpMkLst>
            <pc:docMk/>
            <pc:sldMk cId="3304212195" sldId="313"/>
            <ac:grpSpMk id="30" creationId="{8660EA13-8BAC-4993-82B2-3A51B3BC0728}"/>
          </ac:grpSpMkLst>
        </pc:grpChg>
        <pc:grpChg chg="del">
          <ac:chgData name="ANTONINO INDELICATO" userId="78fdb576-f322-4c01-901e-05cf1ed96118" providerId="ADAL" clId="{E0800098-4EA1-4937-87D1-0D947C543FBE}" dt="2022-11-10T16:10:28.853" v="277" actId="478"/>
          <ac:grpSpMkLst>
            <pc:docMk/>
            <pc:sldMk cId="3304212195" sldId="313"/>
            <ac:grpSpMk id="40" creationId="{00962D74-BD1B-8642-1E1A-1D3732306EB7}"/>
          </ac:grpSpMkLst>
        </pc:grpChg>
        <pc:grpChg chg="del">
          <ac:chgData name="ANTONINO INDELICATO" userId="78fdb576-f322-4c01-901e-05cf1ed96118" providerId="ADAL" clId="{E0800098-4EA1-4937-87D1-0D947C543FBE}" dt="2022-11-10T16:10:27.861" v="276" actId="478"/>
          <ac:grpSpMkLst>
            <pc:docMk/>
            <pc:sldMk cId="3304212195" sldId="313"/>
            <ac:grpSpMk id="1043" creationId="{83838A25-7CFA-EC6D-21DE-7EC7047C0A86}"/>
          </ac:grpSpMkLst>
        </pc:grpChg>
        <pc:grpChg chg="del">
          <ac:chgData name="ANTONINO INDELICATO" userId="78fdb576-f322-4c01-901e-05cf1ed96118" providerId="ADAL" clId="{E0800098-4EA1-4937-87D1-0D947C543FBE}" dt="2022-11-10T16:10:27.156" v="275" actId="478"/>
          <ac:grpSpMkLst>
            <pc:docMk/>
            <pc:sldMk cId="3304212195" sldId="313"/>
            <ac:grpSpMk id="1053" creationId="{8180997C-6E54-3B8D-BA03-79E550C22F02}"/>
          </ac:grpSpMkLst>
        </pc:grpChg>
        <pc:picChg chg="mod">
          <ac:chgData name="ANTONINO INDELICATO" userId="78fdb576-f322-4c01-901e-05cf1ed96118" providerId="ADAL" clId="{E0800098-4EA1-4937-87D1-0D947C543FBE}" dt="2022-11-10T16:09:43.704" v="270" actId="1076"/>
          <ac:picMkLst>
            <pc:docMk/>
            <pc:sldMk cId="3304212195" sldId="313"/>
            <ac:picMk id="17" creationId="{D717CC61-63FD-936C-8B8D-5127458FB26F}"/>
          </ac:picMkLst>
        </pc:picChg>
        <pc:cxnChg chg="mod">
          <ac:chgData name="ANTONINO INDELICATO" userId="78fdb576-f322-4c01-901e-05cf1ed96118" providerId="ADAL" clId="{E0800098-4EA1-4937-87D1-0D947C543FBE}" dt="2022-11-10T16:10:28.853" v="277" actId="478"/>
          <ac:cxnSpMkLst>
            <pc:docMk/>
            <pc:sldMk cId="3304212195" sldId="313"/>
            <ac:cxnSpMk id="44" creationId="{180DDE49-5802-5A33-3E9E-AFE7627F96DB}"/>
          </ac:cxnSpMkLst>
        </pc:cxnChg>
        <pc:cxnChg chg="mod">
          <ac:chgData name="ANTONINO INDELICATO" userId="78fdb576-f322-4c01-901e-05cf1ed96118" providerId="ADAL" clId="{E0800098-4EA1-4937-87D1-0D947C543FBE}" dt="2022-11-10T16:09:37.891" v="268" actId="164"/>
          <ac:cxnSpMkLst>
            <pc:docMk/>
            <pc:sldMk cId="3304212195" sldId="313"/>
            <ac:cxnSpMk id="53" creationId="{EF0AB59F-BBA1-71D2-4F00-4EEF6264064C}"/>
          </ac:cxnSpMkLst>
        </pc:cxnChg>
        <pc:cxnChg chg="mod">
          <ac:chgData name="ANTONINO INDELICATO" userId="78fdb576-f322-4c01-901e-05cf1ed96118" providerId="ADAL" clId="{E0800098-4EA1-4937-87D1-0D947C543FBE}" dt="2022-11-10T16:10:27.861" v="276" actId="478"/>
          <ac:cxnSpMkLst>
            <pc:docMk/>
            <pc:sldMk cId="3304212195" sldId="313"/>
            <ac:cxnSpMk id="1045" creationId="{61D6E313-511C-FC69-157C-044DA2F22FF5}"/>
          </ac:cxnSpMkLst>
        </pc:cxnChg>
        <pc:cxnChg chg="mod">
          <ac:chgData name="ANTONINO INDELICATO" userId="78fdb576-f322-4c01-901e-05cf1ed96118" providerId="ADAL" clId="{E0800098-4EA1-4937-87D1-0D947C543FBE}" dt="2022-11-10T16:10:27.861" v="276" actId="478"/>
          <ac:cxnSpMkLst>
            <pc:docMk/>
            <pc:sldMk cId="3304212195" sldId="313"/>
            <ac:cxnSpMk id="1048" creationId="{C45B9A15-4602-C84B-942D-A8D04652A980}"/>
          </ac:cxnSpMkLst>
        </pc:cxnChg>
        <pc:cxnChg chg="mod">
          <ac:chgData name="ANTONINO INDELICATO" userId="78fdb576-f322-4c01-901e-05cf1ed96118" providerId="ADAL" clId="{E0800098-4EA1-4937-87D1-0D947C543FBE}" dt="2022-11-10T16:10:27.156" v="275" actId="478"/>
          <ac:cxnSpMkLst>
            <pc:docMk/>
            <pc:sldMk cId="3304212195" sldId="313"/>
            <ac:cxnSpMk id="1055" creationId="{7D6175E6-47BC-F366-5C87-A396217639BD}"/>
          </ac:cxnSpMkLst>
        </pc:cxn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2786590804" sldId="314"/>
        </pc:sldMkLst>
        <pc:spChg chg="del">
          <ac:chgData name="ANTONINO INDELICATO" userId="78fdb576-f322-4c01-901e-05cf1ed96118" providerId="ADAL" clId="{E0800098-4EA1-4937-87D1-0D947C543FBE}" dt="2022-11-10T16:11:26.347" v="284" actId="478"/>
          <ac:spMkLst>
            <pc:docMk/>
            <pc:sldMk cId="2786590804" sldId="314"/>
            <ac:spMk id="16" creationId="{E85F8BA5-A157-6945-A24C-67AC62EB4EFF}"/>
          </ac:spMkLst>
        </pc:spChg>
        <pc:spChg chg="mod">
          <ac:chgData name="ANTONINO INDELICATO" userId="78fdb576-f322-4c01-901e-05cf1ed96118" providerId="ADAL" clId="{E0800098-4EA1-4937-87D1-0D947C543FBE}" dt="2022-11-10T16:11:02.270" v="281" actId="164"/>
          <ac:spMkLst>
            <pc:docMk/>
            <pc:sldMk cId="2786590804" sldId="314"/>
            <ac:spMk id="18" creationId="{3CBA8437-34F2-8FF0-C5FC-5E0AC36DC603}"/>
          </ac:spMkLst>
        </pc:spChg>
        <pc:spChg chg="mod">
          <ac:chgData name="ANTONINO INDELICATO" userId="78fdb576-f322-4c01-901e-05cf1ed96118" providerId="ADAL" clId="{E0800098-4EA1-4937-87D1-0D947C543FBE}" dt="2022-11-10T16:11:02.270" v="281" actId="164"/>
          <ac:spMkLst>
            <pc:docMk/>
            <pc:sldMk cId="2786590804" sldId="314"/>
            <ac:spMk id="24" creationId="{9C10E238-2FAF-6EFE-AB56-E4B63908AFAE}"/>
          </ac:spMkLst>
        </pc:spChg>
        <pc:spChg chg="del">
          <ac:chgData name="ANTONINO INDELICATO" userId="78fdb576-f322-4c01-901e-05cf1ed96118" providerId="ADAL" clId="{E0800098-4EA1-4937-87D1-0D947C543FBE}" dt="2022-11-10T16:11:30.868" v="286" actId="478"/>
          <ac:spMkLst>
            <pc:docMk/>
            <pc:sldMk cId="2786590804" sldId="314"/>
            <ac:spMk id="26" creationId="{364B435D-2907-F63D-0737-21F025FEBF13}"/>
          </ac:spMkLst>
        </pc:spChg>
        <pc:spChg chg="del">
          <ac:chgData name="ANTONINO INDELICATO" userId="78fdb576-f322-4c01-901e-05cf1ed96118" providerId="ADAL" clId="{E0800098-4EA1-4937-87D1-0D947C543FBE}" dt="2022-11-10T16:11:28.148" v="285" actId="478"/>
          <ac:spMkLst>
            <pc:docMk/>
            <pc:sldMk cId="2786590804" sldId="314"/>
            <ac:spMk id="28" creationId="{C81C3F4F-44BE-147A-24A9-B89631A263A8}"/>
          </ac:spMkLst>
        </pc:spChg>
        <pc:grpChg chg="add mod">
          <ac:chgData name="ANTONINO INDELICATO" userId="78fdb576-f322-4c01-901e-05cf1ed96118" providerId="ADAL" clId="{E0800098-4EA1-4937-87D1-0D947C543FBE}" dt="2022-11-10T16:11:38.452" v="289" actId="1076"/>
          <ac:grpSpMkLst>
            <pc:docMk/>
            <pc:sldMk cId="2786590804" sldId="314"/>
            <ac:grpSpMk id="6" creationId="{9BC219CA-E549-9EBB-5FA1-DF366356EC49}"/>
          </ac:grpSpMkLst>
        </pc:grpChg>
        <pc:grpChg chg="mod">
          <ac:chgData name="ANTONINO INDELICATO" userId="78fdb576-f322-4c01-901e-05cf1ed96118" providerId="ADAL" clId="{E0800098-4EA1-4937-87D1-0D947C543FBE}" dt="2022-11-10T16:11:02.270" v="281" actId="164"/>
          <ac:grpSpMkLst>
            <pc:docMk/>
            <pc:sldMk cId="2786590804" sldId="314"/>
            <ac:grpSpMk id="30" creationId="{8660EA13-8BAC-4993-82B2-3A51B3BC0728}"/>
          </ac:grpSpMkLst>
        </pc:grpChg>
        <pc:grpChg chg="del">
          <ac:chgData name="ANTONINO INDELICATO" userId="78fdb576-f322-4c01-901e-05cf1ed96118" providerId="ADAL" clId="{E0800098-4EA1-4937-87D1-0D947C543FBE}" dt="2022-11-10T16:11:30.868" v="286" actId="478"/>
          <ac:grpSpMkLst>
            <pc:docMk/>
            <pc:sldMk cId="2786590804" sldId="314"/>
            <ac:grpSpMk id="40" creationId="{00962D74-BD1B-8642-1E1A-1D3732306EB7}"/>
          </ac:grpSpMkLst>
        </pc:grpChg>
        <pc:grpChg chg="del mod">
          <ac:chgData name="ANTONINO INDELICATO" userId="78fdb576-f322-4c01-901e-05cf1ed96118" providerId="ADAL" clId="{E0800098-4EA1-4937-87D1-0D947C543FBE}" dt="2022-11-10T16:11:32.035" v="288" actId="478"/>
          <ac:grpSpMkLst>
            <pc:docMk/>
            <pc:sldMk cId="2786590804" sldId="314"/>
            <ac:grpSpMk id="1043" creationId="{83838A25-7CFA-EC6D-21DE-7EC7047C0A86}"/>
          </ac:grpSpMkLst>
        </pc:grpChg>
        <pc:grpChg chg="del">
          <ac:chgData name="ANTONINO INDELICATO" userId="78fdb576-f322-4c01-901e-05cf1ed96118" providerId="ADAL" clId="{E0800098-4EA1-4937-87D1-0D947C543FBE}" dt="2022-11-10T16:11:30.868" v="286" actId="478"/>
          <ac:grpSpMkLst>
            <pc:docMk/>
            <pc:sldMk cId="2786590804" sldId="314"/>
            <ac:grpSpMk id="1053" creationId="{8180997C-6E54-3B8D-BA03-79E550C22F02}"/>
          </ac:grpSpMkLst>
        </pc:grpChg>
        <pc:cxnChg chg="mod">
          <ac:chgData name="ANTONINO INDELICATO" userId="78fdb576-f322-4c01-901e-05cf1ed96118" providerId="ADAL" clId="{E0800098-4EA1-4937-87D1-0D947C543FBE}" dt="2022-11-10T16:11:30.868" v="286" actId="478"/>
          <ac:cxnSpMkLst>
            <pc:docMk/>
            <pc:sldMk cId="2786590804" sldId="314"/>
            <ac:cxnSpMk id="44" creationId="{180DDE49-5802-5A33-3E9E-AFE7627F96DB}"/>
          </ac:cxnSpMkLst>
        </pc:cxnChg>
        <pc:cxnChg chg="mod">
          <ac:chgData name="ANTONINO INDELICATO" userId="78fdb576-f322-4c01-901e-05cf1ed96118" providerId="ADAL" clId="{E0800098-4EA1-4937-87D1-0D947C543FBE}" dt="2022-11-10T16:11:32.035" v="288" actId="478"/>
          <ac:cxnSpMkLst>
            <pc:docMk/>
            <pc:sldMk cId="2786590804" sldId="314"/>
            <ac:cxnSpMk id="1045" creationId="{61D6E313-511C-FC69-157C-044DA2F22FF5}"/>
          </ac:cxnSpMkLst>
        </pc:cxnChg>
        <pc:cxnChg chg="mod">
          <ac:chgData name="ANTONINO INDELICATO" userId="78fdb576-f322-4c01-901e-05cf1ed96118" providerId="ADAL" clId="{E0800098-4EA1-4937-87D1-0D947C543FBE}" dt="2022-11-10T16:11:32.035" v="288" actId="478"/>
          <ac:cxnSpMkLst>
            <pc:docMk/>
            <pc:sldMk cId="2786590804" sldId="314"/>
            <ac:cxnSpMk id="1048" creationId="{C45B9A15-4602-C84B-942D-A8D04652A980}"/>
          </ac:cxnSpMkLst>
        </pc:cxnChg>
        <pc:cxnChg chg="mod">
          <ac:chgData name="ANTONINO INDELICATO" userId="78fdb576-f322-4c01-901e-05cf1ed96118" providerId="ADAL" clId="{E0800098-4EA1-4937-87D1-0D947C543FBE}" dt="2022-11-10T16:11:30.868" v="286" actId="478"/>
          <ac:cxnSpMkLst>
            <pc:docMk/>
            <pc:sldMk cId="2786590804" sldId="314"/>
            <ac:cxnSpMk id="1055" creationId="{7D6175E6-47BC-F366-5C87-A396217639BD}"/>
          </ac:cxnSpMkLst>
        </pc:cxn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702964485" sldId="315"/>
        </pc:sldMkLst>
        <pc:spChg chg="mod">
          <ac:chgData name="ANTONINO INDELICATO" userId="78fdb576-f322-4c01-901e-05cf1ed96118" providerId="ADAL" clId="{E0800098-4EA1-4937-87D1-0D947C543FBE}" dt="2022-11-10T16:11:49.812" v="290" actId="164"/>
          <ac:spMkLst>
            <pc:docMk/>
            <pc:sldMk cId="702964485" sldId="315"/>
            <ac:spMk id="2" creationId="{EE91955B-3E0E-A50F-3D98-0D88A0B26E2A}"/>
          </ac:spMkLst>
        </pc:spChg>
        <pc:spChg chg="mod">
          <ac:chgData name="ANTONINO INDELICATO" userId="78fdb576-f322-4c01-901e-05cf1ed96118" providerId="ADAL" clId="{E0800098-4EA1-4937-87D1-0D947C543FBE}" dt="2022-11-10T16:11:49.812" v="290" actId="164"/>
          <ac:spMkLst>
            <pc:docMk/>
            <pc:sldMk cId="702964485" sldId="315"/>
            <ac:spMk id="18" creationId="{3CBA8437-34F2-8FF0-C5FC-5E0AC36DC603}"/>
          </ac:spMkLst>
        </pc:spChg>
        <pc:spChg chg="mod">
          <ac:chgData name="ANTONINO INDELICATO" userId="78fdb576-f322-4c01-901e-05cf1ed96118" providerId="ADAL" clId="{E0800098-4EA1-4937-87D1-0D947C543FBE}" dt="2022-11-10T16:11:49.812" v="290" actId="164"/>
          <ac:spMkLst>
            <pc:docMk/>
            <pc:sldMk cId="702964485" sldId="315"/>
            <ac:spMk id="24" creationId="{9C10E238-2FAF-6EFE-AB56-E4B63908AFAE}"/>
          </ac:spMkLst>
        </pc:spChg>
        <pc:spChg chg="mod">
          <ac:chgData name="ANTONINO INDELICATO" userId="78fdb576-f322-4c01-901e-05cf1ed96118" providerId="ADAL" clId="{E0800098-4EA1-4937-87D1-0D947C543FBE}" dt="2022-11-10T16:11:49.812" v="290" actId="164"/>
          <ac:spMkLst>
            <pc:docMk/>
            <pc:sldMk cId="702964485" sldId="315"/>
            <ac:spMk id="1060" creationId="{8BE72DDC-DF3C-3588-87D8-02C2BF608D98}"/>
          </ac:spMkLst>
        </pc:spChg>
        <pc:grpChg chg="add mod">
          <ac:chgData name="ANTONINO INDELICATO" userId="78fdb576-f322-4c01-901e-05cf1ed96118" providerId="ADAL" clId="{E0800098-4EA1-4937-87D1-0D947C543FBE}" dt="2022-11-10T16:12:06.095" v="293" actId="12788"/>
          <ac:grpSpMkLst>
            <pc:docMk/>
            <pc:sldMk cId="702964485" sldId="315"/>
            <ac:grpSpMk id="27" creationId="{820A6EC6-9C88-3F1B-0E40-8F039F275E4C}"/>
          </ac:grpSpMkLst>
        </pc:grpChg>
        <pc:grpChg chg="mod">
          <ac:chgData name="ANTONINO INDELICATO" userId="78fdb576-f322-4c01-901e-05cf1ed96118" providerId="ADAL" clId="{E0800098-4EA1-4937-87D1-0D947C543FBE}" dt="2022-11-10T16:11:49.812" v="290" actId="164"/>
          <ac:grpSpMkLst>
            <pc:docMk/>
            <pc:sldMk cId="702964485" sldId="315"/>
            <ac:grpSpMk id="30" creationId="{8660EA13-8BAC-4993-82B2-3A51B3BC0728}"/>
          </ac:grpSpMkLst>
        </pc:grpChg>
        <pc:grpChg chg="del">
          <ac:chgData name="ANTONINO INDELICATO" userId="78fdb576-f322-4c01-901e-05cf1ed96118" providerId="ADAL" clId="{E0800098-4EA1-4937-87D1-0D947C543FBE}" dt="2022-11-10T16:12:14.105" v="294" actId="478"/>
          <ac:grpSpMkLst>
            <pc:docMk/>
            <pc:sldMk cId="702964485" sldId="315"/>
            <ac:grpSpMk id="40" creationId="{00962D74-BD1B-8642-1E1A-1D3732306EB7}"/>
          </ac:grpSpMkLst>
        </pc:grpChg>
        <pc:grpChg chg="del">
          <ac:chgData name="ANTONINO INDELICATO" userId="78fdb576-f322-4c01-901e-05cf1ed96118" providerId="ADAL" clId="{E0800098-4EA1-4937-87D1-0D947C543FBE}" dt="2022-11-10T16:12:14.105" v="294" actId="478"/>
          <ac:grpSpMkLst>
            <pc:docMk/>
            <pc:sldMk cId="702964485" sldId="315"/>
            <ac:grpSpMk id="1043" creationId="{83838A25-7CFA-EC6D-21DE-7EC7047C0A86}"/>
          </ac:grpSpMkLst>
        </pc:grpChg>
        <pc:grpChg chg="del">
          <ac:chgData name="ANTONINO INDELICATO" userId="78fdb576-f322-4c01-901e-05cf1ed96118" providerId="ADAL" clId="{E0800098-4EA1-4937-87D1-0D947C543FBE}" dt="2022-11-10T16:12:14.105" v="294" actId="478"/>
          <ac:grpSpMkLst>
            <pc:docMk/>
            <pc:sldMk cId="702964485" sldId="315"/>
            <ac:grpSpMk id="1053" creationId="{8180997C-6E54-3B8D-BA03-79E550C22F02}"/>
          </ac:grpSpMkLst>
        </pc:grpChg>
        <pc:picChg chg="mod">
          <ac:chgData name="ANTONINO INDELICATO" userId="78fdb576-f322-4c01-901e-05cf1ed96118" providerId="ADAL" clId="{E0800098-4EA1-4937-87D1-0D947C543FBE}" dt="2022-11-10T16:11:53.686" v="292" actId="1076"/>
          <ac:picMkLst>
            <pc:docMk/>
            <pc:sldMk cId="702964485" sldId="315"/>
            <ac:picMk id="4" creationId="{3A3A2DDE-BD30-DDA6-A969-8422F46572B4}"/>
          </ac:picMkLst>
        </pc:picChg>
        <pc:cxnChg chg="mod">
          <ac:chgData name="ANTONINO INDELICATO" userId="78fdb576-f322-4c01-901e-05cf1ed96118" providerId="ADAL" clId="{E0800098-4EA1-4937-87D1-0D947C543FBE}" dt="2022-11-10T16:12:14.105" v="294" actId="478"/>
          <ac:cxnSpMkLst>
            <pc:docMk/>
            <pc:sldMk cId="702964485" sldId="315"/>
            <ac:cxnSpMk id="44" creationId="{180DDE49-5802-5A33-3E9E-AFE7627F96DB}"/>
          </ac:cxnSpMkLst>
        </pc:cxnChg>
        <pc:cxnChg chg="mod">
          <ac:chgData name="ANTONINO INDELICATO" userId="78fdb576-f322-4c01-901e-05cf1ed96118" providerId="ADAL" clId="{E0800098-4EA1-4937-87D1-0D947C543FBE}" dt="2022-11-10T16:11:49.812" v="290" actId="164"/>
          <ac:cxnSpMkLst>
            <pc:docMk/>
            <pc:sldMk cId="702964485" sldId="315"/>
            <ac:cxnSpMk id="53" creationId="{EF0AB59F-BBA1-71D2-4F00-4EEF6264064C}"/>
          </ac:cxnSpMkLst>
        </pc:cxnChg>
        <pc:cxnChg chg="mod">
          <ac:chgData name="ANTONINO INDELICATO" userId="78fdb576-f322-4c01-901e-05cf1ed96118" providerId="ADAL" clId="{E0800098-4EA1-4937-87D1-0D947C543FBE}" dt="2022-11-10T16:12:14.105" v="294" actId="478"/>
          <ac:cxnSpMkLst>
            <pc:docMk/>
            <pc:sldMk cId="702964485" sldId="315"/>
            <ac:cxnSpMk id="1045" creationId="{61D6E313-511C-FC69-157C-044DA2F22FF5}"/>
          </ac:cxnSpMkLst>
        </pc:cxnChg>
        <pc:cxnChg chg="mod">
          <ac:chgData name="ANTONINO INDELICATO" userId="78fdb576-f322-4c01-901e-05cf1ed96118" providerId="ADAL" clId="{E0800098-4EA1-4937-87D1-0D947C543FBE}" dt="2022-11-10T16:12:14.105" v="294" actId="478"/>
          <ac:cxnSpMkLst>
            <pc:docMk/>
            <pc:sldMk cId="702964485" sldId="315"/>
            <ac:cxnSpMk id="1048" creationId="{C45B9A15-4602-C84B-942D-A8D04652A980}"/>
          </ac:cxnSpMkLst>
        </pc:cxnChg>
        <pc:cxnChg chg="mod">
          <ac:chgData name="ANTONINO INDELICATO" userId="78fdb576-f322-4c01-901e-05cf1ed96118" providerId="ADAL" clId="{E0800098-4EA1-4937-87D1-0D947C543FBE}" dt="2022-11-10T16:12:14.105" v="294" actId="478"/>
          <ac:cxnSpMkLst>
            <pc:docMk/>
            <pc:sldMk cId="702964485" sldId="315"/>
            <ac:cxnSpMk id="1055" creationId="{7D6175E6-47BC-F366-5C87-A396217639BD}"/>
          </ac:cxnSpMkLst>
        </pc:cxn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4047647052" sldId="316"/>
        </pc:sldMkLst>
        <pc:spChg chg="mod">
          <ac:chgData name="ANTONINO INDELICATO" userId="78fdb576-f322-4c01-901e-05cf1ed96118" providerId="ADAL" clId="{E0800098-4EA1-4937-87D1-0D947C543FBE}" dt="2022-11-10T16:24:31.346" v="357" actId="1076"/>
          <ac:spMkLst>
            <pc:docMk/>
            <pc:sldMk cId="4047647052" sldId="316"/>
            <ac:spMk id="5" creationId="{84603048-077C-DF55-7F90-60F9495CB74F}"/>
          </ac:spMkLst>
        </pc:spChg>
        <pc:spChg chg="mod">
          <ac:chgData name="ANTONINO INDELICATO" userId="78fdb576-f322-4c01-901e-05cf1ed96118" providerId="ADAL" clId="{E0800098-4EA1-4937-87D1-0D947C543FBE}" dt="2022-11-10T16:14:09.001" v="295" actId="164"/>
          <ac:spMkLst>
            <pc:docMk/>
            <pc:sldMk cId="4047647052" sldId="316"/>
            <ac:spMk id="10" creationId="{6A111371-FC2C-6A66-8A6D-51432A659EB9}"/>
          </ac:spMkLst>
        </pc:spChg>
        <pc:spChg chg="mod">
          <ac:chgData name="ANTONINO INDELICATO" userId="78fdb576-f322-4c01-901e-05cf1ed96118" providerId="ADAL" clId="{E0800098-4EA1-4937-87D1-0D947C543FBE}" dt="2022-11-10T16:24:26.153" v="355" actId="1076"/>
          <ac:spMkLst>
            <pc:docMk/>
            <pc:sldMk cId="4047647052" sldId="316"/>
            <ac:spMk id="12" creationId="{8908CAC6-D745-6785-2C3B-C9B27BF51B76}"/>
          </ac:spMkLst>
        </pc:spChg>
        <pc:spChg chg="mod">
          <ac:chgData name="ANTONINO INDELICATO" userId="78fdb576-f322-4c01-901e-05cf1ed96118" providerId="ADAL" clId="{E0800098-4EA1-4937-87D1-0D947C543FBE}" dt="2022-11-10T16:19:04.122" v="342" actId="164"/>
          <ac:spMkLst>
            <pc:docMk/>
            <pc:sldMk cId="4047647052" sldId="316"/>
            <ac:spMk id="14" creationId="{5BE73DFE-BCFD-2FD7-37D3-2AFBBBD91A94}"/>
          </ac:spMkLst>
        </pc:spChg>
        <pc:spChg chg="mod">
          <ac:chgData name="ANTONINO INDELICATO" userId="78fdb576-f322-4c01-901e-05cf1ed96118" providerId="ADAL" clId="{E0800098-4EA1-4937-87D1-0D947C543FBE}" dt="2022-11-10T16:19:55.499" v="347" actId="12788"/>
          <ac:spMkLst>
            <pc:docMk/>
            <pc:sldMk cId="4047647052" sldId="316"/>
            <ac:spMk id="16" creationId="{9C6B06A9-E6A6-F146-3256-79FE7B9A533A}"/>
          </ac:spMkLst>
        </pc:spChg>
        <pc:spChg chg="mod">
          <ac:chgData name="ANTONINO INDELICATO" userId="78fdb576-f322-4c01-901e-05cf1ed96118" providerId="ADAL" clId="{E0800098-4EA1-4937-87D1-0D947C543FBE}" dt="2022-11-10T16:18:17.965" v="334" actId="164"/>
          <ac:spMkLst>
            <pc:docMk/>
            <pc:sldMk cId="4047647052" sldId="316"/>
            <ac:spMk id="18" creationId="{3CBA8437-34F2-8FF0-C5FC-5E0AC36DC603}"/>
          </ac:spMkLst>
        </pc:spChg>
        <pc:spChg chg="mod">
          <ac:chgData name="ANTONINO INDELICATO" userId="78fdb576-f322-4c01-901e-05cf1ed96118" providerId="ADAL" clId="{E0800098-4EA1-4937-87D1-0D947C543FBE}" dt="2022-11-10T16:18:17.965" v="334" actId="164"/>
          <ac:spMkLst>
            <pc:docMk/>
            <pc:sldMk cId="4047647052" sldId="316"/>
            <ac:spMk id="23" creationId="{198F3EED-3B30-7E8A-3260-827A66F5FD76}"/>
          </ac:spMkLst>
        </pc:spChg>
        <pc:spChg chg="mod">
          <ac:chgData name="ANTONINO INDELICATO" userId="78fdb576-f322-4c01-901e-05cf1ed96118" providerId="ADAL" clId="{E0800098-4EA1-4937-87D1-0D947C543FBE}" dt="2022-11-10T16:18:17.965" v="334" actId="164"/>
          <ac:spMkLst>
            <pc:docMk/>
            <pc:sldMk cId="4047647052" sldId="316"/>
            <ac:spMk id="24" creationId="{927516C0-75EE-D6AD-83E7-F34F80662688}"/>
          </ac:spMkLst>
        </pc:spChg>
        <pc:spChg chg="add mod">
          <ac:chgData name="ANTONINO INDELICATO" userId="78fdb576-f322-4c01-901e-05cf1ed96118" providerId="ADAL" clId="{E0800098-4EA1-4937-87D1-0D947C543FBE}" dt="2022-11-10T16:20:35.048" v="349" actId="1076"/>
          <ac:spMkLst>
            <pc:docMk/>
            <pc:sldMk cId="4047647052" sldId="316"/>
            <ac:spMk id="26" creationId="{C999A618-FCB0-4F9B-54C8-F7D4C121F460}"/>
          </ac:spMkLst>
        </pc:spChg>
        <pc:spChg chg="mod">
          <ac:chgData name="ANTONINO INDELICATO" userId="78fdb576-f322-4c01-901e-05cf1ed96118" providerId="ADAL" clId="{E0800098-4EA1-4937-87D1-0D947C543FBE}" dt="2022-11-10T16:14:09.001" v="295" actId="164"/>
          <ac:spMkLst>
            <pc:docMk/>
            <pc:sldMk cId="4047647052" sldId="316"/>
            <ac:spMk id="29" creationId="{5C358A1C-5918-D6A2-B025-A272CEAA6815}"/>
          </ac:spMkLst>
        </pc:spChg>
        <pc:spChg chg="mod">
          <ac:chgData name="ANTONINO INDELICATO" userId="78fdb576-f322-4c01-901e-05cf1ed96118" providerId="ADAL" clId="{E0800098-4EA1-4937-87D1-0D947C543FBE}" dt="2022-11-10T16:18:02.135" v="332" actId="1076"/>
          <ac:spMkLst>
            <pc:docMk/>
            <pc:sldMk cId="4047647052" sldId="316"/>
            <ac:spMk id="31" creationId="{E1903393-B7C1-0DFA-0454-EB6675CE2054}"/>
          </ac:spMkLst>
        </pc:spChg>
        <pc:spChg chg="mod">
          <ac:chgData name="ANTONINO INDELICATO" userId="78fdb576-f322-4c01-901e-05cf1ed96118" providerId="ADAL" clId="{E0800098-4EA1-4937-87D1-0D947C543FBE}" dt="2022-11-10T16:18:06.408" v="333" actId="1076"/>
          <ac:spMkLst>
            <pc:docMk/>
            <pc:sldMk cId="4047647052" sldId="316"/>
            <ac:spMk id="32" creationId="{1FE16B70-CE23-398E-2645-36C69A07BC66}"/>
          </ac:spMkLst>
        </pc:spChg>
        <pc:spChg chg="mod">
          <ac:chgData name="ANTONINO INDELICATO" userId="78fdb576-f322-4c01-901e-05cf1ed96118" providerId="ADAL" clId="{E0800098-4EA1-4937-87D1-0D947C543FBE}" dt="2022-11-10T16:14:09.001" v="295" actId="164"/>
          <ac:spMkLst>
            <pc:docMk/>
            <pc:sldMk cId="4047647052" sldId="316"/>
            <ac:spMk id="33" creationId="{673338A3-53EF-AA75-077C-DAA4F1AA01D6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1" creationId="{E6235495-71CF-84C3-04CB-D897C92A6257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2" creationId="{E7CD2799-1C91-502E-04BE-B39100EA9715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3" creationId="{0C3DEF6C-AC24-C638-D993-F3DDB5F7891D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4" creationId="{087EDFA9-3100-C15F-DA35-70C843ECB667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5" creationId="{501DC752-B68C-F84E-D1B9-E8AED6D2CE8E}"/>
          </ac:spMkLst>
        </pc:spChg>
        <pc:spChg chg="mod">
          <ac:chgData name="ANTONINO INDELICATO" userId="78fdb576-f322-4c01-901e-05cf1ed96118" providerId="ADAL" clId="{E0800098-4EA1-4937-87D1-0D947C543FBE}" dt="2022-11-10T16:18:17.965" v="334" actId="164"/>
          <ac:spMkLst>
            <pc:docMk/>
            <pc:sldMk cId="4047647052" sldId="316"/>
            <ac:spMk id="46" creationId="{FC5073C4-E8E5-F78F-4FE2-C92F6049348C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49" creationId="{5720697D-8169-6123-B4C0-4DB733D1EC10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51" creationId="{14D53033-8DE1-417F-56DB-27DF15323D6F}"/>
          </ac:spMkLst>
        </pc:spChg>
        <pc:spChg chg="mod">
          <ac:chgData name="ANTONINO INDELICATO" userId="78fdb576-f322-4c01-901e-05cf1ed96118" providerId="ADAL" clId="{E0800098-4EA1-4937-87D1-0D947C543FBE}" dt="2022-11-10T16:28:10.404" v="391" actId="571"/>
          <ac:spMkLst>
            <pc:docMk/>
            <pc:sldMk cId="4047647052" sldId="316"/>
            <ac:spMk id="52" creationId="{F3AD7F74-A594-9021-C014-AFDB15ACDA0E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57" creationId="{BCD62950-C42E-920E-C61B-D2984EEAE379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60" creationId="{CFE049AB-365F-A255-DF5B-CA1E3EB208F8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61" creationId="{5025A2B1-29C2-11DB-7BF6-EB64A2290583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62" creationId="{CAB1E2A4-043D-63F6-3AE2-C8719136A750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63" creationId="{95525E57-C0CC-E3D1-6E72-B407DCFA17BD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1025" creationId="{8AB2447A-723C-83D4-5F0A-BFBA0E4A5ED8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1026" creationId="{BF057D49-9DB5-038E-0C64-C97E2AFE391C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1028" creationId="{C5373FA4-0514-EF7B-3B7C-60275E72BC6D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1029" creationId="{800EC516-62E6-0820-0D04-9AFE7B28AA7F}"/>
          </ac:spMkLst>
        </pc:spChg>
        <pc:spChg chg="mod">
          <ac:chgData name="ANTONINO INDELICATO" userId="78fdb576-f322-4c01-901e-05cf1ed96118" providerId="ADAL" clId="{E0800098-4EA1-4937-87D1-0D947C543FBE}" dt="2022-11-10T16:28:35.639" v="397" actId="571"/>
          <ac:spMkLst>
            <pc:docMk/>
            <pc:sldMk cId="4047647052" sldId="316"/>
            <ac:spMk id="1031" creationId="{B60179A1-5D3D-FED4-75ED-A0A63033D16E}"/>
          </ac:spMkLst>
        </pc:spChg>
        <pc:spChg chg="mod">
          <ac:chgData name="ANTONINO INDELICATO" userId="78fdb576-f322-4c01-901e-05cf1ed96118" providerId="ADAL" clId="{E0800098-4EA1-4937-87D1-0D947C543FBE}" dt="2022-11-10T16:18:17.965" v="334" actId="164"/>
          <ac:spMkLst>
            <pc:docMk/>
            <pc:sldMk cId="4047647052" sldId="316"/>
            <ac:spMk id="1060" creationId="{8BE72DDC-DF3C-3588-87D8-02C2BF608D98}"/>
          </ac:spMkLst>
        </pc:spChg>
        <pc:grpChg chg="mod">
          <ac:chgData name="ANTONINO INDELICATO" userId="78fdb576-f322-4c01-901e-05cf1ed96118" providerId="ADAL" clId="{E0800098-4EA1-4937-87D1-0D947C543FBE}" dt="2022-11-10T16:14:09.001" v="295" actId="164"/>
          <ac:grpSpMkLst>
            <pc:docMk/>
            <pc:sldMk cId="4047647052" sldId="316"/>
            <ac:grpSpMk id="15" creationId="{BE663647-25CD-8143-6049-08AF46D00BBA}"/>
          </ac:grpSpMkLst>
        </pc:grpChg>
        <pc:grpChg chg="add mod">
          <ac:chgData name="ANTONINO INDELICATO" userId="78fdb576-f322-4c01-901e-05cf1ed96118" providerId="ADAL" clId="{E0800098-4EA1-4937-87D1-0D947C543FBE}" dt="2022-11-10T16:19:04.122" v="342" actId="164"/>
          <ac:grpSpMkLst>
            <pc:docMk/>
            <pc:sldMk cId="4047647052" sldId="316"/>
            <ac:grpSpMk id="21" creationId="{B3F8CE0F-15FE-044C-93C3-EF35AFF5F3D8}"/>
          </ac:grpSpMkLst>
        </pc:grpChg>
        <pc:grpChg chg="add del mod">
          <ac:chgData name="ANTONINO INDELICATO" userId="78fdb576-f322-4c01-901e-05cf1ed96118" providerId="ADAL" clId="{E0800098-4EA1-4937-87D1-0D947C543FBE}" dt="2022-11-10T16:28:22.324" v="395" actId="478"/>
          <ac:grpSpMkLst>
            <pc:docMk/>
            <pc:sldMk cId="4047647052" sldId="316"/>
            <ac:grpSpMk id="28" creationId="{BBDE20DC-DAAB-D59A-7A0C-FFC6BBCC7A3B}"/>
          </ac:grpSpMkLst>
        </pc:grpChg>
        <pc:grpChg chg="mod">
          <ac:chgData name="ANTONINO INDELICATO" userId="78fdb576-f322-4c01-901e-05cf1ed96118" providerId="ADAL" clId="{E0800098-4EA1-4937-87D1-0D947C543FBE}" dt="2022-11-10T16:18:17.965" v="334" actId="164"/>
          <ac:grpSpMkLst>
            <pc:docMk/>
            <pc:sldMk cId="4047647052" sldId="316"/>
            <ac:grpSpMk id="30" creationId="{8660EA13-8BAC-4993-82B2-3A51B3BC0728}"/>
          </ac:grpSpMkLst>
        </pc:grpChg>
        <pc:grpChg chg="add del mod">
          <ac:chgData name="ANTONINO INDELICATO" userId="78fdb576-f322-4c01-901e-05cf1ed96118" providerId="ADAL" clId="{E0800098-4EA1-4937-87D1-0D947C543FBE}" dt="2022-11-10T16:28:37.902" v="398" actId="478"/>
          <ac:grpSpMkLst>
            <pc:docMk/>
            <pc:sldMk cId="4047647052" sldId="316"/>
            <ac:grpSpMk id="34" creationId="{B501D7E1-F450-D5F7-717E-07B7E435448A}"/>
          </ac:grpSpMkLst>
        </pc:grpChg>
        <pc:grpChg chg="add mod">
          <ac:chgData name="ANTONINO INDELICATO" userId="78fdb576-f322-4c01-901e-05cf1ed96118" providerId="ADAL" clId="{E0800098-4EA1-4937-87D1-0D947C543FBE}" dt="2022-11-10T16:28:10.404" v="391" actId="571"/>
          <ac:grpSpMkLst>
            <pc:docMk/>
            <pc:sldMk cId="4047647052" sldId="316"/>
            <ac:grpSpMk id="38" creationId="{3674808D-1E04-DBC8-377D-B344E66FE198}"/>
          </ac:grpSpMkLst>
        </pc:grpChg>
        <pc:grpChg chg="mod">
          <ac:chgData name="ANTONINO INDELICATO" userId="78fdb576-f322-4c01-901e-05cf1ed96118" providerId="ADAL" clId="{E0800098-4EA1-4937-87D1-0D947C543FBE}" dt="2022-11-10T16:28:10.404" v="391" actId="571"/>
          <ac:grpSpMkLst>
            <pc:docMk/>
            <pc:sldMk cId="4047647052" sldId="316"/>
            <ac:grpSpMk id="39" creationId="{B21E4158-8700-E0A2-8F07-915AD677FF5C}"/>
          </ac:grpSpMkLst>
        </pc:grpChg>
        <pc:grpChg chg="add mod">
          <ac:chgData name="ANTONINO INDELICATO" userId="78fdb576-f322-4c01-901e-05cf1ed96118" providerId="ADAL" clId="{E0800098-4EA1-4937-87D1-0D947C543FBE}" dt="2022-11-10T16:28:35.639" v="397" actId="571"/>
          <ac:grpSpMkLst>
            <pc:docMk/>
            <pc:sldMk cId="4047647052" sldId="316"/>
            <ac:grpSpMk id="55" creationId="{BD936BAA-EBB3-912D-B4E0-68A20F170746}"/>
          </ac:grpSpMkLst>
        </pc:grpChg>
        <pc:grpChg chg="mod">
          <ac:chgData name="ANTONINO INDELICATO" userId="78fdb576-f322-4c01-901e-05cf1ed96118" providerId="ADAL" clId="{E0800098-4EA1-4937-87D1-0D947C543FBE}" dt="2022-11-10T16:28:35.639" v="397" actId="571"/>
          <ac:grpSpMkLst>
            <pc:docMk/>
            <pc:sldMk cId="4047647052" sldId="316"/>
            <ac:grpSpMk id="56" creationId="{9C05B393-9107-5787-5133-C3B5258AA85F}"/>
          </ac:grpSpMkLst>
        </pc:grpChg>
        <pc:grpChg chg="mod">
          <ac:chgData name="ANTONINO INDELICATO" userId="78fdb576-f322-4c01-901e-05cf1ed96118" providerId="ADAL" clId="{E0800098-4EA1-4937-87D1-0D947C543FBE}" dt="2022-11-10T16:28:35.639" v="397" actId="571"/>
          <ac:grpSpMkLst>
            <pc:docMk/>
            <pc:sldMk cId="4047647052" sldId="316"/>
            <ac:grpSpMk id="58" creationId="{AAD25176-09B7-2DFF-D115-36A5EB7CB522}"/>
          </ac:grpSpMkLst>
        </pc:grpChg>
        <pc:picChg chg="mod">
          <ac:chgData name="ANTONINO INDELICATO" userId="78fdb576-f322-4c01-901e-05cf1ed96118" providerId="ADAL" clId="{E0800098-4EA1-4937-87D1-0D947C543FBE}" dt="2022-11-10T16:28:30.277" v="396" actId="1076"/>
          <ac:picMkLst>
            <pc:docMk/>
            <pc:sldMk cId="4047647052" sldId="316"/>
            <ac:picMk id="6" creationId="{021C588A-5177-DC70-A265-A2CA327E2F8D}"/>
          </ac:picMkLst>
        </pc:picChg>
        <pc:picChg chg="del mod">
          <ac:chgData name="ANTONINO INDELICATO" userId="78fdb576-f322-4c01-901e-05cf1ed96118" providerId="ADAL" clId="{E0800098-4EA1-4937-87D1-0D947C543FBE}" dt="2022-11-10T16:28:21.356" v="393" actId="478"/>
          <ac:picMkLst>
            <pc:docMk/>
            <pc:sldMk cId="4047647052" sldId="316"/>
            <ac:picMk id="13" creationId="{6C4CE765-A23A-FD2E-0F35-544C734CE0B3}"/>
          </ac:picMkLst>
        </pc:picChg>
        <pc:picChg chg="add mod">
          <ac:chgData name="ANTONINO INDELICATO" userId="78fdb576-f322-4c01-901e-05cf1ed96118" providerId="ADAL" clId="{E0800098-4EA1-4937-87D1-0D947C543FBE}" dt="2022-11-10T16:28:17.980" v="392" actId="571"/>
          <ac:picMkLst>
            <pc:docMk/>
            <pc:sldMk cId="4047647052" sldId="316"/>
            <ac:picMk id="54" creationId="{472ECEDB-37F0-6DBB-E4E2-9896C44A395E}"/>
          </ac:picMkLst>
        </pc:picChg>
        <pc:cxnChg chg="mod">
          <ac:chgData name="ANTONINO INDELICATO" userId="78fdb576-f322-4c01-901e-05cf1ed96118" providerId="ADAL" clId="{E0800098-4EA1-4937-87D1-0D947C543FBE}" dt="2022-11-10T16:28:37.902" v="398" actId="478"/>
          <ac:cxnSpMkLst>
            <pc:docMk/>
            <pc:sldMk cId="4047647052" sldId="316"/>
            <ac:cxnSpMk id="4" creationId="{B04643E2-8739-7558-5BC5-84D12A5583F0}"/>
          </ac:cxnSpMkLst>
        </pc:cxnChg>
        <pc:cxnChg chg="mod">
          <ac:chgData name="ANTONINO INDELICATO" userId="78fdb576-f322-4c01-901e-05cf1ed96118" providerId="ADAL" clId="{E0800098-4EA1-4937-87D1-0D947C543FBE}" dt="2022-11-10T16:28:37.902" v="398" actId="478"/>
          <ac:cxnSpMkLst>
            <pc:docMk/>
            <pc:sldMk cId="4047647052" sldId="316"/>
            <ac:cxnSpMk id="11" creationId="{C2A43DC8-F599-6A22-A6AF-C3E0B6BF07CB}"/>
          </ac:cxnSpMkLst>
        </pc:cxnChg>
        <pc:cxnChg chg="mod">
          <ac:chgData name="ANTONINO INDELICATO" userId="78fdb576-f322-4c01-901e-05cf1ed96118" providerId="ADAL" clId="{E0800098-4EA1-4937-87D1-0D947C543FBE}" dt="2022-11-10T16:14:09.001" v="295" actId="164"/>
          <ac:cxnSpMkLst>
            <pc:docMk/>
            <pc:sldMk cId="4047647052" sldId="316"/>
            <ac:cxnSpMk id="27" creationId="{08BB670F-EFEF-9635-D935-9C5B9B6DAAC8}"/>
          </ac:cxnSpMkLst>
        </pc:cxnChg>
        <pc:cxnChg chg="mod">
          <ac:chgData name="ANTONINO INDELICATO" userId="78fdb576-f322-4c01-901e-05cf1ed96118" providerId="ADAL" clId="{E0800098-4EA1-4937-87D1-0D947C543FBE}" dt="2022-11-10T16:28:10.404" v="391" actId="571"/>
          <ac:cxnSpMkLst>
            <pc:docMk/>
            <pc:sldMk cId="4047647052" sldId="316"/>
            <ac:cxnSpMk id="40" creationId="{80ADC7E9-D24B-59B9-17F1-0466C9CAFB26}"/>
          </ac:cxnSpMkLst>
        </pc:cxnChg>
        <pc:cxnChg chg="mod">
          <ac:chgData name="ANTONINO INDELICATO" userId="78fdb576-f322-4c01-901e-05cf1ed96118" providerId="ADAL" clId="{E0800098-4EA1-4937-87D1-0D947C543FBE}" dt="2022-11-10T16:18:17.965" v="334" actId="164"/>
          <ac:cxnSpMkLst>
            <pc:docMk/>
            <pc:sldMk cId="4047647052" sldId="316"/>
            <ac:cxnSpMk id="47" creationId="{2BE66277-B748-DF39-63C4-E4E32CB96E92}"/>
          </ac:cxnSpMkLst>
        </pc:cxnChg>
        <pc:cxnChg chg="mod">
          <ac:chgData name="ANTONINO INDELICATO" userId="78fdb576-f322-4c01-901e-05cf1ed96118" providerId="ADAL" clId="{E0800098-4EA1-4937-87D1-0D947C543FBE}" dt="2022-11-10T16:28:10.404" v="391" actId="571"/>
          <ac:cxnSpMkLst>
            <pc:docMk/>
            <pc:sldMk cId="4047647052" sldId="316"/>
            <ac:cxnSpMk id="48" creationId="{DAA1AD31-FD08-0CDD-62BE-7887F369F1C3}"/>
          </ac:cxnSpMkLst>
        </pc:cxnChg>
        <pc:cxnChg chg="mod">
          <ac:chgData name="ANTONINO INDELICATO" userId="78fdb576-f322-4c01-901e-05cf1ed96118" providerId="ADAL" clId="{E0800098-4EA1-4937-87D1-0D947C543FBE}" dt="2022-11-10T16:28:10.404" v="391" actId="571"/>
          <ac:cxnSpMkLst>
            <pc:docMk/>
            <pc:sldMk cId="4047647052" sldId="316"/>
            <ac:cxnSpMk id="50" creationId="{31CCB307-EF43-9457-4933-F41B8C67AE55}"/>
          </ac:cxnSpMkLst>
        </pc:cxnChg>
        <pc:cxnChg chg="mod">
          <ac:chgData name="ANTONINO INDELICATO" userId="78fdb576-f322-4c01-901e-05cf1ed96118" providerId="ADAL" clId="{E0800098-4EA1-4937-87D1-0D947C543FBE}" dt="2022-11-10T16:18:17.965" v="334" actId="164"/>
          <ac:cxnSpMkLst>
            <pc:docMk/>
            <pc:sldMk cId="4047647052" sldId="316"/>
            <ac:cxnSpMk id="53" creationId="{EF0AB59F-BBA1-71D2-4F00-4EEF6264064C}"/>
          </ac:cxnSpMkLst>
        </pc:cxnChg>
        <pc:cxnChg chg="mod">
          <ac:chgData name="ANTONINO INDELICATO" userId="78fdb576-f322-4c01-901e-05cf1ed96118" providerId="ADAL" clId="{E0800098-4EA1-4937-87D1-0D947C543FBE}" dt="2022-11-10T16:28:35.639" v="397" actId="571"/>
          <ac:cxnSpMkLst>
            <pc:docMk/>
            <pc:sldMk cId="4047647052" sldId="316"/>
            <ac:cxnSpMk id="59" creationId="{2EB80B60-26D2-3B5B-0320-D25DDC041B1F}"/>
          </ac:cxnSpMkLst>
        </pc:cxnChg>
        <pc:cxnChg chg="mod">
          <ac:chgData name="ANTONINO INDELICATO" userId="78fdb576-f322-4c01-901e-05cf1ed96118" providerId="ADAL" clId="{E0800098-4EA1-4937-87D1-0D947C543FBE}" dt="2022-11-10T16:28:35.639" v="397" actId="571"/>
          <ac:cxnSpMkLst>
            <pc:docMk/>
            <pc:sldMk cId="4047647052" sldId="316"/>
            <ac:cxnSpMk id="1024" creationId="{E0192338-573F-20EC-8AB1-973072337157}"/>
          </ac:cxnSpMkLst>
        </pc:cxnChg>
        <pc:cxnChg chg="mod">
          <ac:chgData name="ANTONINO INDELICATO" userId="78fdb576-f322-4c01-901e-05cf1ed96118" providerId="ADAL" clId="{E0800098-4EA1-4937-87D1-0D947C543FBE}" dt="2022-11-10T16:28:35.639" v="397" actId="571"/>
          <ac:cxnSpMkLst>
            <pc:docMk/>
            <pc:sldMk cId="4047647052" sldId="316"/>
            <ac:cxnSpMk id="1027" creationId="{7C00578E-B59E-4A46-26CA-9061068F44A5}"/>
          </ac:cxnSpMkLst>
        </pc:cxnChg>
        <pc:cxnChg chg="mod">
          <ac:chgData name="ANTONINO INDELICATO" userId="78fdb576-f322-4c01-901e-05cf1ed96118" providerId="ADAL" clId="{E0800098-4EA1-4937-87D1-0D947C543FBE}" dt="2022-11-10T16:28:35.639" v="397" actId="571"/>
          <ac:cxnSpMkLst>
            <pc:docMk/>
            <pc:sldMk cId="4047647052" sldId="316"/>
            <ac:cxnSpMk id="1030" creationId="{63505670-A8F8-F29D-F874-940E95F06638}"/>
          </ac:cxnSpMkLst>
        </pc:cxnChg>
        <pc:cxnChg chg="mod">
          <ac:chgData name="ANTONINO INDELICATO" userId="78fdb576-f322-4c01-901e-05cf1ed96118" providerId="ADAL" clId="{E0800098-4EA1-4937-87D1-0D947C543FBE}" dt="2022-11-10T22:58:18.632" v="920" actId="14100"/>
          <ac:cxnSpMkLst>
            <pc:docMk/>
            <pc:sldMk cId="4047647052" sldId="316"/>
            <ac:cxnSpMk id="1044" creationId="{C049448A-7E34-10CA-51FD-9036B844485A}"/>
          </ac:cxnSpMkLst>
        </pc:cxnChg>
        <pc:cxnChg chg="mod">
          <ac:chgData name="ANTONINO INDELICATO" userId="78fdb576-f322-4c01-901e-05cf1ed96118" providerId="ADAL" clId="{E0800098-4EA1-4937-87D1-0D947C543FBE}" dt="2022-11-10T22:58:27.241" v="922" actId="14100"/>
          <ac:cxnSpMkLst>
            <pc:docMk/>
            <pc:sldMk cId="4047647052" sldId="316"/>
            <ac:cxnSpMk id="1046" creationId="{56477375-7D13-A775-B24C-2CEF14474763}"/>
          </ac:cxnSpMkLst>
        </pc:cxnChg>
        <pc:cxnChg chg="mod">
          <ac:chgData name="ANTONINO INDELICATO" userId="78fdb576-f322-4c01-901e-05cf1ed96118" providerId="ADAL" clId="{E0800098-4EA1-4937-87D1-0D947C543FBE}" dt="2022-11-10T22:58:32.826" v="923" actId="14100"/>
          <ac:cxnSpMkLst>
            <pc:docMk/>
            <pc:sldMk cId="4047647052" sldId="316"/>
            <ac:cxnSpMk id="1053" creationId="{321C3B11-28FD-0A89-6F33-AD05FDDB3EDE}"/>
          </ac:cxnSpMkLst>
        </pc:cxn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264676457" sldId="317"/>
        </pc:sldMkLst>
        <pc:spChg chg="del">
          <ac:chgData name="ANTONINO INDELICATO" userId="78fdb576-f322-4c01-901e-05cf1ed96118" providerId="ADAL" clId="{E0800098-4EA1-4937-87D1-0D947C543FBE}" dt="2022-11-10T16:27:27.606" v="386" actId="478"/>
          <ac:spMkLst>
            <pc:docMk/>
            <pc:sldMk cId="264676457" sldId="317"/>
            <ac:spMk id="2" creationId="{EE91955B-3E0E-A50F-3D98-0D88A0B26E2A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" creationId="{F6C25679-E315-309E-BB86-5235950C908C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5" creationId="{A8586B21-4130-7A9C-77A4-972AAEB8F6EA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7" creationId="{2C1818D6-9401-7D65-8916-F96280C90FEE}"/>
          </ac:spMkLst>
        </pc:spChg>
        <pc:spChg chg="mod">
          <ac:chgData name="ANTONINO INDELICATO" userId="78fdb576-f322-4c01-901e-05cf1ed96118" providerId="ADAL" clId="{E0800098-4EA1-4937-87D1-0D947C543FBE}" dt="2022-11-10T19:15:46.996" v="699" actId="20577"/>
          <ac:spMkLst>
            <pc:docMk/>
            <pc:sldMk cId="264676457" sldId="317"/>
            <ac:spMk id="8" creationId="{95EB69F0-BDBC-6071-5D47-CB81712F3DF9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0" creationId="{B4526BB9-73A8-D936-FC66-162E42A1775F}"/>
          </ac:spMkLst>
        </pc:spChg>
        <pc:spChg chg="mod">
          <ac:chgData name="ANTONINO INDELICATO" userId="78fdb576-f322-4c01-901e-05cf1ed96118" providerId="ADAL" clId="{E0800098-4EA1-4937-87D1-0D947C543FBE}" dt="2022-11-10T19:13:47.165" v="688" actId="164"/>
          <ac:spMkLst>
            <pc:docMk/>
            <pc:sldMk cId="264676457" sldId="317"/>
            <ac:spMk id="12" creationId="{6AB89D93-088F-0926-8C66-6F73B2385C00}"/>
          </ac:spMkLst>
        </pc:spChg>
        <pc:spChg chg="mod">
          <ac:chgData name="ANTONINO INDELICATO" userId="78fdb576-f322-4c01-901e-05cf1ed96118" providerId="ADAL" clId="{E0800098-4EA1-4937-87D1-0D947C543FBE}" dt="2022-11-10T19:13:47.165" v="688" actId="164"/>
          <ac:spMkLst>
            <pc:docMk/>
            <pc:sldMk cId="264676457" sldId="317"/>
            <ac:spMk id="14" creationId="{B165D28F-76EC-90CF-EB4A-601A20F8FF7C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5" creationId="{85E341D9-DD43-9F93-4254-C64E5087D503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7" creationId="{BA58BBE2-8AD7-3DF5-C3D4-E8D363FC0D84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8" creationId="{3CBA8437-34F2-8FF0-C5FC-5E0AC36DC603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9" creationId="{222F17A6-9DD5-A309-D4B2-BFB8721EF73A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20" creationId="{B0F4A588-4F55-0D79-3DDB-047822E81803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22" creationId="{057C79F0-6C9B-3F29-763F-9FCC451C528A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23" creationId="{198F3EED-3B30-7E8A-3260-827A66F5FD76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24" creationId="{9C10E238-2FAF-6EFE-AB56-E4B63908AFAE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27" creationId="{4976B722-91F9-472F-93E1-40ACB487A88D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1" creationId="{F47A2D85-F4A1-BF98-4535-9D7316964F10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2" creationId="{6228AA31-FF38-3768-2490-C34BFF9C2AB1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3" creationId="{7F243B65-CF14-38EF-C619-3FD734E281B9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5" creationId="{F6DED592-A6FA-EB0C-79B1-B25075FAF036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6" creationId="{D2AF22B0-FDCD-7BAD-B99A-BA2C303FBE1C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8" creationId="{6122F1DE-C0A4-8E2A-0710-09087BC6D51C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39" creationId="{60961307-57E5-6B06-C995-30B64534C67A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43" creationId="{6A9D657E-63CF-82AE-A5A4-5D77D3432ADB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25" creationId="{AC37C8EF-9181-6DD5-9724-AC32810E9A0A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27" creationId="{E513F78E-9662-AFAF-44B3-353BA26D285B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0" creationId="{374F463A-1E0B-03EE-8DBF-D2874228E12E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1" creationId="{74B92AC1-2500-4644-70C1-259FEDE365A6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2" creationId="{B69446BE-BC56-1030-2154-61B0A6EF3A81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4" creationId="{A32AB9DB-C5DE-EC46-DA8B-1A8A37EA6C61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5" creationId="{0175EE61-4B7D-6349-97BD-594EEFC61A87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36" creationId="{10931AD7-B8B8-5A98-77AE-6EC07783F43C}"/>
          </ac:spMkLst>
        </pc:spChg>
        <pc:spChg chg="mod">
          <ac:chgData name="ANTONINO INDELICATO" userId="78fdb576-f322-4c01-901e-05cf1ed96118" providerId="ADAL" clId="{E0800098-4EA1-4937-87D1-0D947C543FBE}" dt="2022-11-10T19:13:30.901" v="687" actId="164"/>
          <ac:spMkLst>
            <pc:docMk/>
            <pc:sldMk cId="264676457" sldId="317"/>
            <ac:spMk id="1038" creationId="{3C37556D-EA2E-409E-96C4-D3BD21119801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040" creationId="{4FB09B97-2611-F05A-1BFB-61897850F338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42" creationId="{9131D739-DF22-6270-DB92-E3AFC0BB2CA2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046" creationId="{4408D75F-C83C-6AFB-3AEE-38D0C969F278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047" creationId="{8D8B6E1E-39B2-4321-1B03-5521735CAF35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50" creationId="{3E09D8A3-8C3B-B934-2F15-8CD66E5C651F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52" creationId="{85B190CB-6977-506D-3AF0-B2EF69CD74E2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58" creationId="{4A8E0166-82BE-B662-AD8A-69C6BFE23CB2}"/>
          </ac:spMkLst>
        </pc:spChg>
        <pc:spChg chg="mod">
          <ac:chgData name="ANTONINO INDELICATO" userId="78fdb576-f322-4c01-901e-05cf1ed96118" providerId="ADAL" clId="{E0800098-4EA1-4937-87D1-0D947C543FBE}" dt="2022-11-10T19:12:30.845" v="686" actId="164"/>
          <ac:spMkLst>
            <pc:docMk/>
            <pc:sldMk cId="264676457" sldId="317"/>
            <ac:spMk id="1060" creationId="{8BE72DDC-DF3C-3588-87D8-02C2BF608D98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2" creationId="{196B740B-A500-061A-A341-009F30AA4043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3" creationId="{4B31ECB5-66DA-E3AE-A999-92E6BA7791F5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4" creationId="{8C7120B4-6C7F-A63A-76CE-A70618DD1931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5" creationId="{0D4425BA-1769-AC54-3E24-6EB491EAEBDC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7" creationId="{FFBB9591-6FDD-9B98-2512-F2F12B0534E1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68" creationId="{C241F934-08A0-11B7-5AC2-5BFAFAB01182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0" creationId="{C3C9E874-1DDE-2B44-D1AB-CFF99C6FF70A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1" creationId="{EDDFE9E5-B058-4A75-CC3E-330934FA6C85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3" creationId="{1B3F9783-5752-291C-3E63-DDD861D12AB6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5" creationId="{64546215-EC85-8976-25D5-A7122955845D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6" creationId="{3591F118-A696-9CEE-055F-21F9B657387F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78" creationId="{E721AE76-0414-5E08-8D07-B280C83DD545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80" creationId="{A77A8FC0-AFE1-B0EC-5F07-D4F5F8BD4126}"/>
          </ac:spMkLst>
        </pc:spChg>
        <pc:spChg chg="mod">
          <ac:chgData name="ANTONINO INDELICATO" userId="78fdb576-f322-4c01-901e-05cf1ed96118" providerId="ADAL" clId="{E0800098-4EA1-4937-87D1-0D947C543FBE}" dt="2022-11-10T19:12:29.172" v="685" actId="571"/>
          <ac:spMkLst>
            <pc:docMk/>
            <pc:sldMk cId="264676457" sldId="317"/>
            <ac:spMk id="1081" creationId="{13C5AEC0-0F13-A469-E89E-B54A0817079D}"/>
          </ac:spMkLst>
        </pc:spChg>
        <pc:grpChg chg="add 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16" creationId="{A9426937-A3E3-32FA-6D98-C9F20E9D0FA7}"/>
          </ac:grpSpMkLst>
        </pc:grpChg>
        <pc:grpChg chg="add 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21" creationId="{39DFA105-59C4-9110-05D5-6604A6258DED}"/>
          </ac:grpSpMkLst>
        </pc:grpChg>
        <pc:grpChg chg="add 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26" creationId="{0D8D6354-9A83-5951-9979-71CC78C279F9}"/>
          </ac:grpSpMkLst>
        </pc:grpChg>
        <pc:grpChg chg="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30" creationId="{8660EA13-8BAC-4993-82B2-3A51B3BC0728}"/>
          </ac:grpSpMkLst>
        </pc:grpChg>
        <pc:grpChg chg="add 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60" creationId="{2C301F0B-DD20-08BB-9FF3-101DE9123FAD}"/>
          </ac:grpSpMkLst>
        </pc:grpChg>
        <pc:grpChg chg="add mod">
          <ac:chgData name="ANTONINO INDELICATO" userId="78fdb576-f322-4c01-901e-05cf1ed96118" providerId="ADAL" clId="{E0800098-4EA1-4937-87D1-0D947C543FBE}" dt="2022-11-10T19:13:30.901" v="687" actId="164"/>
          <ac:grpSpMkLst>
            <pc:docMk/>
            <pc:sldMk cId="264676457" sldId="317"/>
            <ac:grpSpMk id="61" creationId="{9EA78E11-E230-A4C8-867C-B17FF3352BE5}"/>
          </ac:grpSpMkLst>
        </pc:grpChg>
        <pc:grpChg chg="add 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62" creationId="{99771FFB-5B59-5FCA-C8F8-F734813FA6C4}"/>
          </ac:grpSpMkLst>
        </pc:grpChg>
        <pc:grpChg chg="add 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63" creationId="{67455E08-927D-39D6-6206-412376DDF593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24" creationId="{C455C72E-B6A1-698B-B1F1-7C07DEA67359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26" creationId="{24F15C20-E766-8A8D-ED67-B78B93878C6D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28" creationId="{C04C755B-0AB6-3EB7-3770-A43C08E3E321}"/>
          </ac:grpSpMkLst>
        </pc:grpChg>
        <pc:grpChg chg="mod">
          <ac:chgData name="ANTONINO INDELICATO" userId="78fdb576-f322-4c01-901e-05cf1ed96118" providerId="ADAL" clId="{E0800098-4EA1-4937-87D1-0D947C543FBE}" dt="2022-11-10T19:12:30.845" v="686" actId="164"/>
          <ac:grpSpMkLst>
            <pc:docMk/>
            <pc:sldMk cId="264676457" sldId="317"/>
            <ac:grpSpMk id="1043" creationId="{83838A25-7CFA-EC6D-21DE-7EC7047C0A86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51" creationId="{13DCE5CA-2073-3FC3-BDC0-FADD1E453D01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57" creationId="{7E12BF6F-CDE1-B924-0645-0BA78297B2D9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59" creationId="{B94A76BF-A6E9-4EFA-283E-4BCBD1C6FBCB}"/>
          </ac:grpSpMkLst>
        </pc:grpChg>
        <pc:grpChg chg="mod">
          <ac:chgData name="ANTONINO INDELICATO" userId="78fdb576-f322-4c01-901e-05cf1ed96118" providerId="ADAL" clId="{E0800098-4EA1-4937-87D1-0D947C543FBE}" dt="2022-11-10T19:12:29.172" v="685" actId="571"/>
          <ac:grpSpMkLst>
            <pc:docMk/>
            <pc:sldMk cId="264676457" sldId="317"/>
            <ac:grpSpMk id="1061" creationId="{6F2DAFBA-1995-A832-8224-EF4AB3AFDB56}"/>
          </ac:grpSpMkLst>
        </pc:grpChg>
        <pc:grpChg chg="add mod">
          <ac:chgData name="ANTONINO INDELICATO" userId="78fdb576-f322-4c01-901e-05cf1ed96118" providerId="ADAL" clId="{E0800098-4EA1-4937-87D1-0D947C543FBE}" dt="2022-11-10T19:13:47.165" v="688" actId="164"/>
          <ac:grpSpMkLst>
            <pc:docMk/>
            <pc:sldMk cId="264676457" sldId="317"/>
            <ac:grpSpMk id="1082" creationId="{5B4546E9-9CF3-998C-5940-9433C10A57D8}"/>
          </ac:grpSpMkLst>
        </pc:grpChg>
        <pc:grpChg chg="add mod">
          <ac:chgData name="ANTONINO INDELICATO" userId="78fdb576-f322-4c01-901e-05cf1ed96118" providerId="ADAL" clId="{E0800098-4EA1-4937-87D1-0D947C543FBE}" dt="2022-11-10T19:15:30.742" v="696" actId="14100"/>
          <ac:grpSpMkLst>
            <pc:docMk/>
            <pc:sldMk cId="264676457" sldId="317"/>
            <ac:grpSpMk id="1083" creationId="{FDA7A40D-F5E9-B0B8-8D59-4F2025D94510}"/>
          </ac:grpSpMkLst>
        </pc:grpChg>
        <pc:picChg chg="mod">
          <ac:chgData name="ANTONINO INDELICATO" userId="78fdb576-f322-4c01-901e-05cf1ed96118" providerId="ADAL" clId="{E0800098-4EA1-4937-87D1-0D947C543FBE}" dt="2022-11-10T16:27:54.761" v="390" actId="1076"/>
          <ac:picMkLst>
            <pc:docMk/>
            <pc:sldMk cId="264676457" sldId="317"/>
            <ac:picMk id="4" creationId="{84420F9A-D300-3F0D-75A7-859DCE79AA15}"/>
          </ac:picMkLst>
        </pc:picChg>
        <pc:cxnChg chg="mod">
          <ac:chgData name="ANTONINO INDELICATO" userId="78fdb576-f322-4c01-901e-05cf1ed96118" providerId="ADAL" clId="{E0800098-4EA1-4937-87D1-0D947C543FBE}" dt="2022-11-10T19:13:47.165" v="688" actId="164"/>
          <ac:cxnSpMkLst>
            <pc:docMk/>
            <pc:sldMk cId="264676457" sldId="317"/>
            <ac:cxnSpMk id="6" creationId="{3E3EEBCA-2CDC-A1AE-4AB7-5CAB158978F9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9" creationId="{4ADA1DEF-DD17-E3DF-DC40-6BEB4F8C37F8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13" creationId="{24D42950-B756-944A-F342-E2A4BF2399FB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25" creationId="{0C840CC6-923D-2D6B-A9C8-662BC9946F01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29" creationId="{246B313C-7CC2-B9FC-FCA4-DCA115EB48C5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34" creationId="{01B57E41-5014-45C4-29F3-3DDD38A5B80C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37" creationId="{79B0003A-6BCC-98EC-8003-475005015E75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41" creationId="{08A75A48-BAAA-EB4C-2124-7B6DEC5D906E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53" creationId="{EF0AB59F-BBA1-71D2-4F00-4EEF6264064C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29" creationId="{807D6AFD-53B4-39E0-E28A-651BA476CC34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33" creationId="{03F8D94A-75E9-6012-1C05-F6C511952393}"/>
          </ac:cxnSpMkLst>
        </pc:cxnChg>
        <pc:cxnChg chg="mod">
          <ac:chgData name="ANTONINO INDELICATO" userId="78fdb576-f322-4c01-901e-05cf1ed96118" providerId="ADAL" clId="{E0800098-4EA1-4937-87D1-0D947C543FBE}" dt="2022-11-10T19:13:30.901" v="687" actId="164"/>
          <ac:cxnSpMkLst>
            <pc:docMk/>
            <pc:sldMk cId="264676457" sldId="317"/>
            <ac:cxnSpMk id="1039" creationId="{43456C23-D434-49F1-F4E5-1B5D96098A70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41" creationId="{CFBD613B-8F57-B8F2-4962-D51351663B00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1045" creationId="{61D6E313-511C-FC69-157C-044DA2F22FF5}"/>
          </ac:cxnSpMkLst>
        </pc:cxnChg>
        <pc:cxnChg chg="mod">
          <ac:chgData name="ANTONINO INDELICATO" userId="78fdb576-f322-4c01-901e-05cf1ed96118" providerId="ADAL" clId="{E0800098-4EA1-4937-87D1-0D947C543FBE}" dt="2022-11-10T19:12:30.845" v="686" actId="164"/>
          <ac:cxnSpMkLst>
            <pc:docMk/>
            <pc:sldMk cId="264676457" sldId="317"/>
            <ac:cxnSpMk id="1048" creationId="{C45B9A15-4602-C84B-942D-A8D04652A980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49" creationId="{872B31E9-A121-4EF3-D719-B6AF598EC0A6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66" creationId="{95B2FA14-6097-0C58-0C6D-1844C0247261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69" creationId="{ED191A87-3E4F-A306-8530-E226627C235A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72" creationId="{9D74B299-FC6F-7E8C-FFB7-5E544BF8597B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74" creationId="{103DA08F-EA6D-08CA-C46D-8EF27C3CB28A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77" creationId="{19987DBC-FEED-CD6A-D13F-48165420D224}"/>
          </ac:cxnSpMkLst>
        </pc:cxnChg>
        <pc:cxnChg chg="mod">
          <ac:chgData name="ANTONINO INDELICATO" userId="78fdb576-f322-4c01-901e-05cf1ed96118" providerId="ADAL" clId="{E0800098-4EA1-4937-87D1-0D947C543FBE}" dt="2022-11-10T19:12:29.172" v="685" actId="571"/>
          <ac:cxnSpMkLst>
            <pc:docMk/>
            <pc:sldMk cId="264676457" sldId="317"/>
            <ac:cxnSpMk id="1079" creationId="{FCEDE024-0FCC-43FA-9030-28E0C64DCE10}"/>
          </ac:cxnSpMkLst>
        </pc:cxnChg>
      </pc:sldChg>
      <pc:sldChg chg="modSp mod modTransition setBg">
        <pc:chgData name="ANTONINO INDELICATO" userId="78fdb576-f322-4c01-901e-05cf1ed96118" providerId="ADAL" clId="{E0800098-4EA1-4937-87D1-0D947C543FBE}" dt="2022-11-11T00:55:05.368" v="1095" actId="20577"/>
        <pc:sldMkLst>
          <pc:docMk/>
          <pc:sldMk cId="2184684610" sldId="319"/>
        </pc:sldMkLst>
        <pc:spChg chg="mod">
          <ac:chgData name="ANTONINO INDELICATO" userId="78fdb576-f322-4c01-901e-05cf1ed96118" providerId="ADAL" clId="{E0800098-4EA1-4937-87D1-0D947C543FBE}" dt="2022-11-11T00:55:05.368" v="1095" actId="20577"/>
          <ac:spMkLst>
            <pc:docMk/>
            <pc:sldMk cId="2184684610" sldId="319"/>
            <ac:spMk id="11" creationId="{8E431B50-F0D9-7683-3868-4796AA97435D}"/>
          </ac:spMkLst>
        </pc:spChg>
      </pc:sldChg>
      <pc:sldChg chg="delSp modSp mod modTransition">
        <pc:chgData name="ANTONINO INDELICATO" userId="78fdb576-f322-4c01-901e-05cf1ed96118" providerId="ADAL" clId="{E0800098-4EA1-4937-87D1-0D947C543FBE}" dt="2022-11-11T00:43:55.011" v="1040" actId="404"/>
        <pc:sldMkLst>
          <pc:docMk/>
          <pc:sldMk cId="3249132668" sldId="320"/>
        </pc:sldMkLst>
        <pc:spChg chg="mod">
          <ac:chgData name="ANTONINO INDELICATO" userId="78fdb576-f322-4c01-901e-05cf1ed96118" providerId="ADAL" clId="{E0800098-4EA1-4937-87D1-0D947C543FBE}" dt="2022-11-11T00:43:55.011" v="1040" actId="404"/>
          <ac:spMkLst>
            <pc:docMk/>
            <pc:sldMk cId="3249132668" sldId="320"/>
            <ac:spMk id="5" creationId="{0D093A07-687F-E254-EE96-EFBE586FFBB3}"/>
          </ac:spMkLst>
        </pc:spChg>
        <pc:spChg chg="del">
          <ac:chgData name="ANTONINO INDELICATO" userId="78fdb576-f322-4c01-901e-05cf1ed96118" providerId="ADAL" clId="{E0800098-4EA1-4937-87D1-0D947C543FBE}" dt="2022-11-11T00:43:35.515" v="1038" actId="478"/>
          <ac:spMkLst>
            <pc:docMk/>
            <pc:sldMk cId="3249132668" sldId="320"/>
            <ac:spMk id="6" creationId="{BCF78C40-1AD9-BB77-9DDA-9639C4B11140}"/>
          </ac:spMkLst>
        </pc:spChg>
        <pc:spChg chg="del">
          <ac:chgData name="ANTONINO INDELICATO" userId="78fdb576-f322-4c01-901e-05cf1ed96118" providerId="ADAL" clId="{E0800098-4EA1-4937-87D1-0D947C543FBE}" dt="2022-11-11T00:43:31.131" v="1036" actId="478"/>
          <ac:spMkLst>
            <pc:docMk/>
            <pc:sldMk cId="3249132668" sldId="320"/>
            <ac:spMk id="7" creationId="{E20B63B9-4FBB-BB2D-9EDF-52ED4C869B38}"/>
          </ac:spMkLst>
        </pc:spChg>
        <pc:picChg chg="mod">
          <ac:chgData name="ANTONINO INDELICATO" userId="78fdb576-f322-4c01-901e-05cf1ed96118" providerId="ADAL" clId="{E0800098-4EA1-4937-87D1-0D947C543FBE}" dt="2022-11-11T00:43:48.929" v="1039" actId="1076"/>
          <ac:picMkLst>
            <pc:docMk/>
            <pc:sldMk cId="3249132668" sldId="320"/>
            <ac:picMk id="4" creationId="{7A8E4EBD-8547-4B94-5B16-8B5EA57D177B}"/>
          </ac:picMkLst>
        </pc:picChg>
        <pc:picChg chg="mod">
          <ac:chgData name="ANTONINO INDELICATO" userId="78fdb576-f322-4c01-901e-05cf1ed96118" providerId="ADAL" clId="{E0800098-4EA1-4937-87D1-0D947C543FBE}" dt="2022-11-11T00:43:48.929" v="1039" actId="1076"/>
          <ac:picMkLst>
            <pc:docMk/>
            <pc:sldMk cId="3249132668" sldId="320"/>
            <ac:picMk id="10" creationId="{8F7DB275-3DF6-BDFD-FAD5-321374E29D52}"/>
          </ac:picMkLst>
        </pc:picChg>
      </pc:sldChg>
      <pc:sldChg chg="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1961955436" sldId="321"/>
        </pc:sldMkLst>
        <pc:spChg chg="mod">
          <ac:chgData name="ANTONINO INDELICATO" userId="78fdb576-f322-4c01-901e-05cf1ed96118" providerId="ADAL" clId="{E0800098-4EA1-4937-87D1-0D947C543FBE}" dt="2022-11-10T23:04:56.306" v="976" actId="6549"/>
          <ac:spMkLst>
            <pc:docMk/>
            <pc:sldMk cId="1961955436" sldId="321"/>
            <ac:spMk id="2" creationId="{CB5567D2-E3E5-23BF-B6EB-EE53F232ABEB}"/>
          </ac:spMkLst>
        </pc:spChg>
        <pc:spChg chg="mod">
          <ac:chgData name="ANTONINO INDELICATO" userId="78fdb576-f322-4c01-901e-05cf1ed96118" providerId="ADAL" clId="{E0800098-4EA1-4937-87D1-0D947C543FBE}" dt="2022-11-10T20:40:39.553" v="706" actId="552"/>
          <ac:spMkLst>
            <pc:docMk/>
            <pc:sldMk cId="1961955436" sldId="321"/>
            <ac:spMk id="8" creationId="{A2E93E4C-C14B-1426-68D6-39B3AC7C9AEB}"/>
          </ac:spMkLst>
        </pc:spChg>
        <pc:spChg chg="mod">
          <ac:chgData name="ANTONINO INDELICATO" userId="78fdb576-f322-4c01-901e-05cf1ed96118" providerId="ADAL" clId="{E0800098-4EA1-4937-87D1-0D947C543FBE}" dt="2022-11-10T20:40:39.553" v="706" actId="552"/>
          <ac:spMkLst>
            <pc:docMk/>
            <pc:sldMk cId="1961955436" sldId="321"/>
            <ac:spMk id="12" creationId="{A3BB395F-F93A-8AFB-5D10-F23DDC935268}"/>
          </ac:spMkLst>
        </pc:spChg>
        <pc:picChg chg="mod">
          <ac:chgData name="ANTONINO INDELICATO" userId="78fdb576-f322-4c01-901e-05cf1ed96118" providerId="ADAL" clId="{E0800098-4EA1-4937-87D1-0D947C543FBE}" dt="2022-11-10T21:44:16.351" v="830" actId="14100"/>
          <ac:picMkLst>
            <pc:docMk/>
            <pc:sldMk cId="1961955436" sldId="321"/>
            <ac:picMk id="9" creationId="{6312A00E-7052-9029-6E4F-5182C212B4A4}"/>
          </ac:picMkLst>
        </pc:picChg>
        <pc:picChg chg="mod">
          <ac:chgData name="ANTONINO INDELICATO" userId="78fdb576-f322-4c01-901e-05cf1ed96118" providerId="ADAL" clId="{E0800098-4EA1-4937-87D1-0D947C543FBE}" dt="2022-11-10T20:40:39.553" v="706" actId="552"/>
          <ac:picMkLst>
            <pc:docMk/>
            <pc:sldMk cId="1961955436" sldId="321"/>
            <ac:picMk id="11" creationId="{934DB5AA-4350-5C8F-9CD7-480B2A300077}"/>
          </ac:picMkLst>
        </pc:picChg>
        <pc:picChg chg="mod">
          <ac:chgData name="ANTONINO INDELICATO" userId="78fdb576-f322-4c01-901e-05cf1ed96118" providerId="ADAL" clId="{E0800098-4EA1-4937-87D1-0D947C543FBE}" dt="2022-11-10T20:40:39.553" v="706" actId="552"/>
          <ac:picMkLst>
            <pc:docMk/>
            <pc:sldMk cId="1961955436" sldId="321"/>
            <ac:picMk id="13" creationId="{D85C5066-981E-AA4D-88A0-F86E8281D589}"/>
          </ac:picMkLst>
        </pc:picChg>
      </pc:sldChg>
      <pc:sldChg chg="addSp del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3545038203" sldId="323"/>
        </pc:sldMkLst>
        <pc:spChg chg="mod">
          <ac:chgData name="ANTONINO INDELICATO" userId="78fdb576-f322-4c01-901e-05cf1ed96118" providerId="ADAL" clId="{E0800098-4EA1-4937-87D1-0D947C543FBE}" dt="2022-11-10T18:44:10.336" v="639" actId="12788"/>
          <ac:spMkLst>
            <pc:docMk/>
            <pc:sldMk cId="3545038203" sldId="323"/>
            <ac:spMk id="3" creationId="{1F308E6E-171E-D094-A719-9CECE6C1F352}"/>
          </ac:spMkLst>
        </pc:spChg>
        <pc:spChg chg="add mod">
          <ac:chgData name="ANTONINO INDELICATO" userId="78fdb576-f322-4c01-901e-05cf1ed96118" providerId="ADAL" clId="{E0800098-4EA1-4937-87D1-0D947C543FBE}" dt="2022-11-10T18:44:20.489" v="640" actId="12788"/>
          <ac:spMkLst>
            <pc:docMk/>
            <pc:sldMk cId="3545038203" sldId="323"/>
            <ac:spMk id="4" creationId="{189CE8A8-674A-EF90-1658-47507AA83569}"/>
          </ac:spMkLst>
        </pc:spChg>
        <pc:spChg chg="mod">
          <ac:chgData name="ANTONINO INDELICATO" userId="78fdb576-f322-4c01-901e-05cf1ed96118" providerId="ADAL" clId="{E0800098-4EA1-4937-87D1-0D947C543FBE}" dt="2022-11-10T18:44:03.262" v="638" actId="12788"/>
          <ac:spMkLst>
            <pc:docMk/>
            <pc:sldMk cId="3545038203" sldId="323"/>
            <ac:spMk id="6" creationId="{BCF78C40-1AD9-BB77-9DDA-9639C4B11140}"/>
          </ac:spMkLst>
        </pc:spChg>
        <pc:picChg chg="add mod">
          <ac:chgData name="ANTONINO INDELICATO" userId="78fdb576-f322-4c01-901e-05cf1ed96118" providerId="ADAL" clId="{E0800098-4EA1-4937-87D1-0D947C543FBE}" dt="2022-11-10T18:44:40.436" v="643" actId="571"/>
          <ac:picMkLst>
            <pc:docMk/>
            <pc:sldMk cId="3545038203" sldId="323"/>
            <ac:picMk id="5" creationId="{D6890D83-87D9-BB88-53DB-EEEEBB4A7278}"/>
          </ac:picMkLst>
        </pc:picChg>
        <pc:picChg chg="del mod">
          <ac:chgData name="ANTONINO INDELICATO" userId="78fdb576-f322-4c01-901e-05cf1ed96118" providerId="ADAL" clId="{E0800098-4EA1-4937-87D1-0D947C543FBE}" dt="2022-11-10T18:44:42.873" v="644" actId="478"/>
          <ac:picMkLst>
            <pc:docMk/>
            <pc:sldMk cId="3545038203" sldId="323"/>
            <ac:picMk id="7" creationId="{EFD113C7-2288-6FC1-52F5-ECA6192A660E}"/>
          </ac:picMkLst>
        </pc:picChg>
        <pc:picChg chg="mod modCrop">
          <ac:chgData name="ANTONINO INDELICATO" userId="78fdb576-f322-4c01-901e-05cf1ed96118" providerId="ADAL" clId="{E0800098-4EA1-4937-87D1-0D947C543FBE}" dt="2022-11-10T18:41:12.073" v="636" actId="1076"/>
          <ac:picMkLst>
            <pc:docMk/>
            <pc:sldMk cId="3545038203" sldId="323"/>
            <ac:picMk id="14" creationId="{A59566CA-EA04-D29A-5A29-80A8894BEA46}"/>
          </ac:picMkLst>
        </pc:picChg>
        <pc:picChg chg="mod">
          <ac:chgData name="ANTONINO INDELICATO" userId="78fdb576-f322-4c01-901e-05cf1ed96118" providerId="ADAL" clId="{E0800098-4EA1-4937-87D1-0D947C543FBE}" dt="2022-11-10T18:41:14.617" v="637" actId="1076"/>
          <ac:picMkLst>
            <pc:docMk/>
            <pc:sldMk cId="3545038203" sldId="323"/>
            <ac:picMk id="16" creationId="{E3A58E5E-DD12-1EF4-84B8-7A5C1E0F3DEC}"/>
          </ac:picMkLst>
        </pc:picChg>
      </pc:sldChg>
      <pc:sldChg chg="modSp mod">
        <pc:chgData name="ANTONINO INDELICATO" userId="78fdb576-f322-4c01-901e-05cf1ed96118" providerId="ADAL" clId="{E0800098-4EA1-4937-87D1-0D947C543FBE}" dt="2022-11-10T20:36:21.228" v="705" actId="14100"/>
        <pc:sldMkLst>
          <pc:docMk/>
          <pc:sldMk cId="71356075" sldId="324"/>
        </pc:sldMkLst>
        <pc:picChg chg="mod">
          <ac:chgData name="ANTONINO INDELICATO" userId="78fdb576-f322-4c01-901e-05cf1ed96118" providerId="ADAL" clId="{E0800098-4EA1-4937-87D1-0D947C543FBE}" dt="2022-11-10T20:36:21.228" v="705" actId="14100"/>
          <ac:picMkLst>
            <pc:docMk/>
            <pc:sldMk cId="71356075" sldId="324"/>
            <ac:picMk id="12" creationId="{8717E512-C1FF-D54E-712B-5A8D66AFE7A2}"/>
          </ac:picMkLst>
        </pc:picChg>
      </pc:sldChg>
      <pc:sldChg chg="delSp modSp mod modTransition">
        <pc:chgData name="ANTONINO INDELICATO" userId="78fdb576-f322-4c01-901e-05cf1ed96118" providerId="ADAL" clId="{E0800098-4EA1-4937-87D1-0D947C543FBE}" dt="2022-11-11T00:44:18.009" v="1041" actId="478"/>
        <pc:sldMkLst>
          <pc:docMk/>
          <pc:sldMk cId="2400127959" sldId="325"/>
        </pc:sldMkLst>
        <pc:spChg chg="del">
          <ac:chgData name="ANTONINO INDELICATO" userId="78fdb576-f322-4c01-901e-05cf1ed96118" providerId="ADAL" clId="{E0800098-4EA1-4937-87D1-0D947C543FBE}" dt="2022-11-11T00:44:18.009" v="1041" actId="478"/>
          <ac:spMkLst>
            <pc:docMk/>
            <pc:sldMk cId="2400127959" sldId="325"/>
            <ac:spMk id="6" creationId="{BCF78C40-1AD9-BB77-9DDA-9639C4B11140}"/>
          </ac:spMkLst>
        </pc:spChg>
        <pc:spChg chg="mod">
          <ac:chgData name="ANTONINO INDELICATO" userId="78fdb576-f322-4c01-901e-05cf1ed96118" providerId="ADAL" clId="{E0800098-4EA1-4937-87D1-0D947C543FBE}" dt="2022-11-10T20:41:10.109" v="707" actId="552"/>
          <ac:spMkLst>
            <pc:docMk/>
            <pc:sldMk cId="2400127959" sldId="325"/>
            <ac:spMk id="12" creationId="{4E5E61AE-C7B5-1D92-844E-585047EF239F}"/>
          </ac:spMkLst>
        </pc:spChg>
        <pc:picChg chg="mod">
          <ac:chgData name="ANTONINO INDELICATO" userId="78fdb576-f322-4c01-901e-05cf1ed96118" providerId="ADAL" clId="{E0800098-4EA1-4937-87D1-0D947C543FBE}" dt="2022-11-10T20:41:10.109" v="707" actId="552"/>
          <ac:picMkLst>
            <pc:docMk/>
            <pc:sldMk cId="2400127959" sldId="325"/>
            <ac:picMk id="11" creationId="{69ECC61A-E874-B7E8-6D1A-A9275509B372}"/>
          </ac:picMkLst>
        </pc:picChg>
      </pc:sldChg>
      <pc:sldChg chg="addSp 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3316161797" sldId="326"/>
        </pc:sldMkLst>
        <pc:spChg chg="mod">
          <ac:chgData name="ANTONINO INDELICATO" userId="78fdb576-f322-4c01-901e-05cf1ed96118" providerId="ADAL" clId="{E0800098-4EA1-4937-87D1-0D947C543FBE}" dt="2022-11-10T18:48:26.299" v="650" actId="1076"/>
          <ac:spMkLst>
            <pc:docMk/>
            <pc:sldMk cId="3316161797" sldId="326"/>
            <ac:spMk id="13" creationId="{B0A9645D-54EC-2895-352D-7966E462B658}"/>
          </ac:spMkLst>
        </pc:spChg>
        <pc:spChg chg="mod">
          <ac:chgData name="ANTONINO INDELICATO" userId="78fdb576-f322-4c01-901e-05cf1ed96118" providerId="ADAL" clId="{E0800098-4EA1-4937-87D1-0D947C543FBE}" dt="2022-11-10T18:48:43.769" v="653" actId="113"/>
          <ac:spMkLst>
            <pc:docMk/>
            <pc:sldMk cId="3316161797" sldId="326"/>
            <ac:spMk id="14" creationId="{9FABD133-6495-D7D3-19B6-E160E44D4273}"/>
          </ac:spMkLst>
        </pc:spChg>
        <pc:grpChg chg="add mod">
          <ac:chgData name="ANTONINO INDELICATO" userId="78fdb576-f322-4c01-901e-05cf1ed96118" providerId="ADAL" clId="{E0800098-4EA1-4937-87D1-0D947C543FBE}" dt="2022-11-10T18:46:12.565" v="645" actId="164"/>
          <ac:grpSpMkLst>
            <pc:docMk/>
            <pc:sldMk cId="3316161797" sldId="326"/>
            <ac:grpSpMk id="7" creationId="{D451A8F2-A928-58F2-314E-1F36DBA70676}"/>
          </ac:grpSpMkLst>
        </pc:grpChg>
        <pc:picChg chg="mod">
          <ac:chgData name="ANTONINO INDELICATO" userId="78fdb576-f322-4c01-901e-05cf1ed96118" providerId="ADAL" clId="{E0800098-4EA1-4937-87D1-0D947C543FBE}" dt="2022-11-10T18:49:16.695" v="655" actId="12788"/>
          <ac:picMkLst>
            <pc:docMk/>
            <pc:sldMk cId="3316161797" sldId="326"/>
            <ac:picMk id="6" creationId="{3E5F6157-B9BD-D7D4-BACF-4FC14F33AFC5}"/>
          </ac:picMkLst>
        </pc:picChg>
        <pc:picChg chg="mod">
          <ac:chgData name="ANTONINO INDELICATO" userId="78fdb576-f322-4c01-901e-05cf1ed96118" providerId="ADAL" clId="{E0800098-4EA1-4937-87D1-0D947C543FBE}" dt="2022-11-10T18:46:12.565" v="645" actId="164"/>
          <ac:picMkLst>
            <pc:docMk/>
            <pc:sldMk cId="3316161797" sldId="326"/>
            <ac:picMk id="9" creationId="{FDCFDCFF-9C4D-5CB8-DA79-34F50458C0CA}"/>
          </ac:picMkLst>
        </pc:picChg>
        <pc:picChg chg="mod">
          <ac:chgData name="ANTONINO INDELICATO" userId="78fdb576-f322-4c01-901e-05cf1ed96118" providerId="ADAL" clId="{E0800098-4EA1-4937-87D1-0D947C543FBE}" dt="2022-11-10T18:46:12.565" v="645" actId="164"/>
          <ac:picMkLst>
            <pc:docMk/>
            <pc:sldMk cId="3316161797" sldId="326"/>
            <ac:picMk id="10" creationId="{62CBC526-7CC7-B4C4-797C-FE82C1EC8DB3}"/>
          </ac:picMkLst>
        </pc:picChg>
      </pc:sldChg>
      <pc:sldChg chg="delSp modSp mod modTransition">
        <pc:chgData name="ANTONINO INDELICATO" userId="78fdb576-f322-4c01-901e-05cf1ed96118" providerId="ADAL" clId="{E0800098-4EA1-4937-87D1-0D947C543FBE}" dt="2022-11-11T00:44:21.208" v="1042" actId="478"/>
        <pc:sldMkLst>
          <pc:docMk/>
          <pc:sldMk cId="2827022359" sldId="327"/>
        </pc:sldMkLst>
        <pc:spChg chg="mod">
          <ac:chgData name="ANTONINO INDELICATO" userId="78fdb576-f322-4c01-901e-05cf1ed96118" providerId="ADAL" clId="{E0800098-4EA1-4937-87D1-0D947C543FBE}" dt="2022-11-10T22:20:56.397" v="840" actId="552"/>
          <ac:spMkLst>
            <pc:docMk/>
            <pc:sldMk cId="2827022359" sldId="327"/>
            <ac:spMk id="2" creationId="{00EF4B2A-272A-7382-6F83-D72F1982A99D}"/>
          </ac:spMkLst>
        </pc:spChg>
        <pc:spChg chg="mod">
          <ac:chgData name="ANTONINO INDELICATO" userId="78fdb576-f322-4c01-901e-05cf1ed96118" providerId="ADAL" clId="{E0800098-4EA1-4937-87D1-0D947C543FBE}" dt="2022-11-10T22:20:56.397" v="840" actId="552"/>
          <ac:spMkLst>
            <pc:docMk/>
            <pc:sldMk cId="2827022359" sldId="327"/>
            <ac:spMk id="3" creationId="{DC273EA8-ADCD-5DA9-CD97-C3F483A72121}"/>
          </ac:spMkLst>
        </pc:spChg>
        <pc:spChg chg="mod">
          <ac:chgData name="ANTONINO INDELICATO" userId="78fdb576-f322-4c01-901e-05cf1ed96118" providerId="ADAL" clId="{E0800098-4EA1-4937-87D1-0D947C543FBE}" dt="2022-11-10T20:57:53.399" v="708" actId="552"/>
          <ac:spMkLst>
            <pc:docMk/>
            <pc:sldMk cId="2827022359" sldId="327"/>
            <ac:spMk id="5" creationId="{FDAF9AC9-EF53-78CA-D02D-A9194E2FA31A}"/>
          </ac:spMkLst>
        </pc:spChg>
        <pc:spChg chg="del">
          <ac:chgData name="ANTONINO INDELICATO" userId="78fdb576-f322-4c01-901e-05cf1ed96118" providerId="ADAL" clId="{E0800098-4EA1-4937-87D1-0D947C543FBE}" dt="2022-11-11T00:44:21.208" v="1042" actId="478"/>
          <ac:spMkLst>
            <pc:docMk/>
            <pc:sldMk cId="2827022359" sldId="327"/>
            <ac:spMk id="6" creationId="{BCF78C40-1AD9-BB77-9DDA-9639C4B11140}"/>
          </ac:spMkLst>
        </pc:spChg>
        <pc:spChg chg="mod">
          <ac:chgData name="ANTONINO INDELICATO" userId="78fdb576-f322-4c01-901e-05cf1ed96118" providerId="ADAL" clId="{E0800098-4EA1-4937-87D1-0D947C543FBE}" dt="2022-11-10T23:52:03.344" v="1011" actId="1076"/>
          <ac:spMkLst>
            <pc:docMk/>
            <pc:sldMk cId="2827022359" sldId="327"/>
            <ac:spMk id="9" creationId="{BD822F5A-6221-715E-748A-38AD45266435}"/>
          </ac:spMkLst>
        </pc:spChg>
        <pc:spChg chg="mod">
          <ac:chgData name="ANTONINO INDELICATO" userId="78fdb576-f322-4c01-901e-05cf1ed96118" providerId="ADAL" clId="{E0800098-4EA1-4937-87D1-0D947C543FBE}" dt="2022-11-10T22:20:56.397" v="840" actId="552"/>
          <ac:spMkLst>
            <pc:docMk/>
            <pc:sldMk cId="2827022359" sldId="327"/>
            <ac:spMk id="12" creationId="{78AB2671-B548-FDB2-20C3-766F932D5841}"/>
          </ac:spMkLst>
        </pc:spChg>
        <pc:spChg chg="mod">
          <ac:chgData name="ANTONINO INDELICATO" userId="78fdb576-f322-4c01-901e-05cf1ed96118" providerId="ADAL" clId="{E0800098-4EA1-4937-87D1-0D947C543FBE}" dt="2022-11-10T23:51:46.882" v="1003" actId="1076"/>
          <ac:spMkLst>
            <pc:docMk/>
            <pc:sldMk cId="2827022359" sldId="327"/>
            <ac:spMk id="14" creationId="{54262ACC-8155-4BEB-BF86-DDF5A2755E2A}"/>
          </ac:spMkLst>
        </pc:spChg>
        <pc:picChg chg="mod">
          <ac:chgData name="ANTONINO INDELICATO" userId="78fdb576-f322-4c01-901e-05cf1ed96118" providerId="ADAL" clId="{E0800098-4EA1-4937-87D1-0D947C543FBE}" dt="2022-11-10T23:52:08.129" v="1013" actId="1035"/>
          <ac:picMkLst>
            <pc:docMk/>
            <pc:sldMk cId="2827022359" sldId="327"/>
            <ac:picMk id="8" creationId="{36B0C629-2AAB-DA2A-7B3B-F9A8FFAD730C}"/>
          </ac:picMkLst>
        </pc:picChg>
      </pc:sldChg>
      <pc:sldChg chg="modSp add del mod">
        <pc:chgData name="ANTONINO INDELICATO" userId="78fdb576-f322-4c01-901e-05cf1ed96118" providerId="ADAL" clId="{E0800098-4EA1-4937-87D1-0D947C543FBE}" dt="2022-11-10T19:15:40.938" v="697" actId="47"/>
        <pc:sldMkLst>
          <pc:docMk/>
          <pc:sldMk cId="1123621011" sldId="329"/>
        </pc:sldMkLst>
        <pc:spChg chg="mod">
          <ac:chgData name="ANTONINO INDELICATO" userId="78fdb576-f322-4c01-901e-05cf1ed96118" providerId="ADAL" clId="{E0800098-4EA1-4937-87D1-0D947C543FBE}" dt="2022-11-10T19:07:47.793" v="679" actId="20577"/>
          <ac:spMkLst>
            <pc:docMk/>
            <pc:sldMk cId="1123621011" sldId="329"/>
            <ac:spMk id="8" creationId="{95EB69F0-BDBC-6071-5D47-CB81712F3DF9}"/>
          </ac:spMkLst>
        </pc:spChg>
      </pc:sldChg>
      <pc:sldChg chg="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4253175170" sldId="329"/>
        </pc:sldMkLst>
      </pc:sldChg>
      <pc:sldChg chg="addSp delSp modSp mod">
        <pc:chgData name="ANTONINO INDELICATO" userId="78fdb576-f322-4c01-901e-05cf1ed96118" providerId="ADAL" clId="{E0800098-4EA1-4937-87D1-0D947C543FBE}" dt="2022-11-10T21:25:54.488" v="780" actId="9405"/>
        <pc:sldMkLst>
          <pc:docMk/>
          <pc:sldMk cId="2505404752" sldId="330"/>
        </pc:sldMkLst>
        <pc:spChg chg="add del mod">
          <ac:chgData name="ANTONINO INDELICATO" userId="78fdb576-f322-4c01-901e-05cf1ed96118" providerId="ADAL" clId="{E0800098-4EA1-4937-87D1-0D947C543FBE}" dt="2022-11-10T21:16:55.843" v="744" actId="478"/>
          <ac:spMkLst>
            <pc:docMk/>
            <pc:sldMk cId="2505404752" sldId="330"/>
            <ac:spMk id="2" creationId="{E545EA58-ACA4-CF62-F485-AE38F778E1EB}"/>
          </ac:spMkLst>
        </pc:spChg>
        <pc:spChg chg="mod">
          <ac:chgData name="ANTONINO INDELICATO" userId="78fdb576-f322-4c01-901e-05cf1ed96118" providerId="ADAL" clId="{E0800098-4EA1-4937-87D1-0D947C543FBE}" dt="2022-11-10T21:20:52.576" v="764" actId="555"/>
          <ac:spMkLst>
            <pc:docMk/>
            <pc:sldMk cId="2505404752" sldId="330"/>
            <ac:spMk id="16" creationId="{9C6B06A9-E6A6-F146-3256-79FE7B9A533A}"/>
          </ac:spMkLst>
        </pc:spChg>
        <pc:spChg chg="mod">
          <ac:chgData name="ANTONINO INDELICATO" userId="78fdb576-f322-4c01-901e-05cf1ed96118" providerId="ADAL" clId="{E0800098-4EA1-4937-87D1-0D947C543FBE}" dt="2022-11-10T21:20:52.576" v="764" actId="555"/>
          <ac:spMkLst>
            <pc:docMk/>
            <pc:sldMk cId="2505404752" sldId="330"/>
            <ac:spMk id="26" creationId="{C999A618-FCB0-4F9B-54C8-F7D4C121F460}"/>
          </ac:spMkLst>
        </pc:spChg>
        <pc:spChg chg="mod">
          <ac:chgData name="ANTONINO INDELICATO" userId="78fdb576-f322-4c01-901e-05cf1ed96118" providerId="ADAL" clId="{E0800098-4EA1-4937-87D1-0D947C543FBE}" dt="2022-11-10T21:20:12.758" v="761" actId="1076"/>
          <ac:spMkLst>
            <pc:docMk/>
            <pc:sldMk cId="2505404752" sldId="330"/>
            <ac:spMk id="41" creationId="{E6235495-71CF-84C3-04CB-D897C92A6257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57" creationId="{BCD62950-C42E-920E-C61B-D2984EEAE379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60" creationId="{CFE049AB-365F-A255-DF5B-CA1E3EB208F8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61" creationId="{5025A2B1-29C2-11DB-7BF6-EB64A2290583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62" creationId="{CAB1E2A4-043D-63F6-3AE2-C8719136A750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63" creationId="{95525E57-C0CC-E3D1-6E72-B407DCFA17BD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1025" creationId="{8AB2447A-723C-83D4-5F0A-BFBA0E4A5ED8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1026" creationId="{BF057D49-9DB5-038E-0C64-C97E2AFE391C}"/>
          </ac:spMkLst>
        </pc:spChg>
        <pc:spChg chg="mod">
          <ac:chgData name="ANTONINO INDELICATO" userId="78fdb576-f322-4c01-901e-05cf1ed96118" providerId="ADAL" clId="{E0800098-4EA1-4937-87D1-0D947C543FBE}" dt="2022-11-10T21:22:32.886" v="767" actId="571"/>
          <ac:spMkLst>
            <pc:docMk/>
            <pc:sldMk cId="2505404752" sldId="330"/>
            <ac:spMk id="1028" creationId="{C5373FA4-0514-EF7B-3B7C-60275E72BC6D}"/>
          </ac:spMkLst>
        </pc:spChg>
        <pc:spChg chg="mod">
          <ac:chgData name="ANTONINO INDELICATO" userId="78fdb576-f322-4c01-901e-05cf1ed96118" providerId="ADAL" clId="{E0800098-4EA1-4937-87D1-0D947C543FBE}" dt="2022-11-10T21:23:15.706" v="772" actId="1076"/>
          <ac:spMkLst>
            <pc:docMk/>
            <pc:sldMk cId="2505404752" sldId="330"/>
            <ac:spMk id="1029" creationId="{800EC516-62E6-0820-0D04-9AFE7B28AA7F}"/>
          </ac:spMkLst>
        </pc:spChg>
        <pc:spChg chg="mod">
          <ac:chgData name="ANTONINO INDELICATO" userId="78fdb576-f322-4c01-901e-05cf1ed96118" providerId="ADAL" clId="{E0800098-4EA1-4937-87D1-0D947C543FBE}" dt="2022-11-10T21:23:02.625" v="770" actId="1076"/>
          <ac:spMkLst>
            <pc:docMk/>
            <pc:sldMk cId="2505404752" sldId="330"/>
            <ac:spMk id="1031" creationId="{B60179A1-5D3D-FED4-75ED-A0A63033D16E}"/>
          </ac:spMkLst>
        </pc:spChg>
        <pc:grpChg chg="mod">
          <ac:chgData name="ANTONINO INDELICATO" userId="78fdb576-f322-4c01-901e-05cf1ed96118" providerId="ADAL" clId="{E0800098-4EA1-4937-87D1-0D947C543FBE}" dt="2022-11-10T21:20:38.744" v="763" actId="1076"/>
          <ac:grpSpMkLst>
            <pc:docMk/>
            <pc:sldMk cId="2505404752" sldId="330"/>
            <ac:grpSpMk id="38" creationId="{3674808D-1E04-DBC8-377D-B344E66FE198}"/>
          </ac:grpSpMkLst>
        </pc:grpChg>
        <pc:grpChg chg="mod">
          <ac:chgData name="ANTONINO INDELICATO" userId="78fdb576-f322-4c01-901e-05cf1ed96118" providerId="ADAL" clId="{E0800098-4EA1-4937-87D1-0D947C543FBE}" dt="2022-11-10T21:22:32.886" v="767" actId="571"/>
          <ac:grpSpMkLst>
            <pc:docMk/>
            <pc:sldMk cId="2505404752" sldId="330"/>
            <ac:grpSpMk id="55" creationId="{BD936BAA-EBB3-912D-B4E0-68A20F170746}"/>
          </ac:grpSpMkLst>
        </pc:grpChg>
        <pc:grpChg chg="mod">
          <ac:chgData name="ANTONINO INDELICATO" userId="78fdb576-f322-4c01-901e-05cf1ed96118" providerId="ADAL" clId="{E0800098-4EA1-4937-87D1-0D947C543FBE}" dt="2022-11-10T21:22:32.886" v="767" actId="571"/>
          <ac:grpSpMkLst>
            <pc:docMk/>
            <pc:sldMk cId="2505404752" sldId="330"/>
            <ac:grpSpMk id="56" creationId="{9C05B393-9107-5787-5133-C3B5258AA85F}"/>
          </ac:grpSpMkLst>
        </pc:grpChg>
        <pc:grpChg chg="mod">
          <ac:chgData name="ANTONINO INDELICATO" userId="78fdb576-f322-4c01-901e-05cf1ed96118" providerId="ADAL" clId="{E0800098-4EA1-4937-87D1-0D947C543FBE}" dt="2022-11-10T21:22:32.886" v="767" actId="571"/>
          <ac:grpSpMkLst>
            <pc:docMk/>
            <pc:sldMk cId="2505404752" sldId="330"/>
            <ac:grpSpMk id="58" creationId="{AAD25176-09B7-2DFF-D115-36A5EB7CB522}"/>
          </ac:grpSpMkLst>
        </pc:grpChg>
        <pc:picChg chg="mod">
          <ac:chgData name="ANTONINO INDELICATO" userId="78fdb576-f322-4c01-901e-05cf1ed96118" providerId="ADAL" clId="{E0800098-4EA1-4937-87D1-0D947C543FBE}" dt="2022-11-10T21:19:03.757" v="745" actId="12788"/>
          <ac:picMkLst>
            <pc:docMk/>
            <pc:sldMk cId="2505404752" sldId="330"/>
            <ac:picMk id="6" creationId="{021C588A-5177-DC70-A265-A2CA327E2F8D}"/>
          </ac:picMkLst>
        </pc:picChg>
        <pc:picChg chg="mod">
          <ac:chgData name="ANTONINO INDELICATO" userId="78fdb576-f322-4c01-901e-05cf1ed96118" providerId="ADAL" clId="{E0800098-4EA1-4937-87D1-0D947C543FBE}" dt="2022-11-10T21:20:38.744" v="763" actId="1076"/>
          <ac:picMkLst>
            <pc:docMk/>
            <pc:sldMk cId="2505404752" sldId="330"/>
            <ac:picMk id="54" creationId="{472ECEDB-37F0-6DBB-E4E2-9896C44A395E}"/>
          </ac:picMkLst>
        </pc:picChg>
        <pc:inkChg chg="add del">
          <ac:chgData name="ANTONINO INDELICATO" userId="78fdb576-f322-4c01-901e-05cf1ed96118" providerId="ADAL" clId="{E0800098-4EA1-4937-87D1-0D947C543FBE}" dt="2022-11-10T21:25:54.488" v="780" actId="9405"/>
          <ac:inkMkLst>
            <pc:docMk/>
            <pc:sldMk cId="2505404752" sldId="330"/>
            <ac:inkMk id="13" creationId="{BDE464E8-0C21-2333-A505-CCF2EFEFE94F}"/>
          </ac:inkMkLst>
        </pc:inkChg>
        <pc:inkChg chg="add del">
          <ac:chgData name="ANTONINO INDELICATO" userId="78fdb576-f322-4c01-901e-05cf1ed96118" providerId="ADAL" clId="{E0800098-4EA1-4937-87D1-0D947C543FBE}" dt="2022-11-10T21:25:54.048" v="779" actId="9405"/>
          <ac:inkMkLst>
            <pc:docMk/>
            <pc:sldMk cId="2505404752" sldId="330"/>
            <ac:inkMk id="14" creationId="{8D97127D-0332-6811-6197-C5A8EE75FF63}"/>
          </ac:inkMkLst>
        </pc:inkChg>
        <pc:cxnChg chg="add mod">
          <ac:chgData name="ANTONINO INDELICATO" userId="78fdb576-f322-4c01-901e-05cf1ed96118" providerId="ADAL" clId="{E0800098-4EA1-4937-87D1-0D947C543FBE}" dt="2022-11-10T21:23:29.627" v="774" actId="14100"/>
          <ac:cxnSpMkLst>
            <pc:docMk/>
            <pc:sldMk cId="2505404752" sldId="330"/>
            <ac:cxnSpMk id="2" creationId="{1AA17B41-7552-30B9-745A-453D90D88BDB}"/>
          </ac:cxnSpMkLst>
        </pc:cxnChg>
        <pc:cxnChg chg="mod">
          <ac:chgData name="ANTONINO INDELICATO" userId="78fdb576-f322-4c01-901e-05cf1ed96118" providerId="ADAL" clId="{E0800098-4EA1-4937-87D1-0D947C543FBE}" dt="2022-11-10T21:23:41.349" v="776" actId="14100"/>
          <ac:cxnSpMkLst>
            <pc:docMk/>
            <pc:sldMk cId="2505404752" sldId="330"/>
            <ac:cxnSpMk id="40" creationId="{80ADC7E9-D24B-59B9-17F1-0466C9CAFB26}"/>
          </ac:cxnSpMkLst>
        </pc:cxnChg>
        <pc:cxnChg chg="mod">
          <ac:chgData name="ANTONINO INDELICATO" userId="78fdb576-f322-4c01-901e-05cf1ed96118" providerId="ADAL" clId="{E0800098-4EA1-4937-87D1-0D947C543FBE}" dt="2022-11-10T21:20:12.758" v="761" actId="1076"/>
          <ac:cxnSpMkLst>
            <pc:docMk/>
            <pc:sldMk cId="2505404752" sldId="330"/>
            <ac:cxnSpMk id="48" creationId="{DAA1AD31-FD08-0CDD-62BE-7887F369F1C3}"/>
          </ac:cxnSpMkLst>
        </pc:cxnChg>
        <pc:cxnChg chg="mod">
          <ac:chgData name="ANTONINO INDELICATO" userId="78fdb576-f322-4c01-901e-05cf1ed96118" providerId="ADAL" clId="{E0800098-4EA1-4937-87D1-0D947C543FBE}" dt="2022-11-10T21:23:37.125" v="775" actId="14100"/>
          <ac:cxnSpMkLst>
            <pc:docMk/>
            <pc:sldMk cId="2505404752" sldId="330"/>
            <ac:cxnSpMk id="50" creationId="{31CCB307-EF43-9457-4933-F41B8C67AE55}"/>
          </ac:cxnSpMkLst>
        </pc:cxnChg>
        <pc:cxnChg chg="mod">
          <ac:chgData name="ANTONINO INDELICATO" userId="78fdb576-f322-4c01-901e-05cf1ed96118" providerId="ADAL" clId="{E0800098-4EA1-4937-87D1-0D947C543FBE}" dt="2022-11-10T21:23:02.625" v="770" actId="1076"/>
          <ac:cxnSpMkLst>
            <pc:docMk/>
            <pc:sldMk cId="2505404752" sldId="330"/>
            <ac:cxnSpMk id="59" creationId="{2EB80B60-26D2-3B5B-0320-D25DDC041B1F}"/>
          </ac:cxnSpMkLst>
        </pc:cxnChg>
        <pc:cxnChg chg="mod">
          <ac:chgData name="ANTONINO INDELICATO" userId="78fdb576-f322-4c01-901e-05cf1ed96118" providerId="ADAL" clId="{E0800098-4EA1-4937-87D1-0D947C543FBE}" dt="2022-11-10T21:22:32.886" v="767" actId="571"/>
          <ac:cxnSpMkLst>
            <pc:docMk/>
            <pc:sldMk cId="2505404752" sldId="330"/>
            <ac:cxnSpMk id="1024" creationId="{E0192338-573F-20EC-8AB1-973072337157}"/>
          </ac:cxnSpMkLst>
        </pc:cxnChg>
        <pc:cxnChg chg="mod">
          <ac:chgData name="ANTONINO INDELICATO" userId="78fdb576-f322-4c01-901e-05cf1ed96118" providerId="ADAL" clId="{E0800098-4EA1-4937-87D1-0D947C543FBE}" dt="2022-11-10T21:22:32.886" v="767" actId="571"/>
          <ac:cxnSpMkLst>
            <pc:docMk/>
            <pc:sldMk cId="2505404752" sldId="330"/>
            <ac:cxnSpMk id="1027" creationId="{7C00578E-B59E-4A46-26CA-9061068F44A5}"/>
          </ac:cxnSpMkLst>
        </pc:cxnChg>
        <pc:cxnChg chg="mod">
          <ac:chgData name="ANTONINO INDELICATO" userId="78fdb576-f322-4c01-901e-05cf1ed96118" providerId="ADAL" clId="{E0800098-4EA1-4937-87D1-0D947C543FBE}" dt="2022-11-10T21:23:22.475" v="773" actId="14100"/>
          <ac:cxnSpMkLst>
            <pc:docMk/>
            <pc:sldMk cId="2505404752" sldId="330"/>
            <ac:cxnSpMk id="1030" creationId="{63505670-A8F8-F29D-F874-940E95F06638}"/>
          </ac:cxnSpMkLst>
        </pc:cxnChg>
      </pc:sldChg>
      <pc:sldChg chg="addSp delSp modSp new mod setBg">
        <pc:chgData name="ANTONINO INDELICATO" userId="78fdb576-f322-4c01-901e-05cf1ed96118" providerId="ADAL" clId="{E0800098-4EA1-4937-87D1-0D947C543FBE}" dt="2022-11-10T21:32:03.945" v="829" actId="26606"/>
        <pc:sldMkLst>
          <pc:docMk/>
          <pc:sldMk cId="761537534" sldId="331"/>
        </pc:sldMkLst>
        <pc:spChg chg="del mod">
          <ac:chgData name="ANTONINO INDELICATO" userId="78fdb576-f322-4c01-901e-05cf1ed96118" providerId="ADAL" clId="{E0800098-4EA1-4937-87D1-0D947C543FBE}" dt="2022-11-10T21:31:45.523" v="823" actId="478"/>
          <ac:spMkLst>
            <pc:docMk/>
            <pc:sldMk cId="761537534" sldId="331"/>
            <ac:spMk id="2" creationId="{9EE0D4C0-4E18-F271-5962-A746A70075DE}"/>
          </ac:spMkLst>
        </pc:spChg>
        <pc:spChg chg="del">
          <ac:chgData name="ANTONINO INDELICATO" userId="78fdb576-f322-4c01-901e-05cf1ed96118" providerId="ADAL" clId="{E0800098-4EA1-4937-87D1-0D947C543FBE}" dt="2022-11-10T21:29:31.112" v="819" actId="478"/>
          <ac:spMkLst>
            <pc:docMk/>
            <pc:sldMk cId="761537534" sldId="331"/>
            <ac:spMk id="3" creationId="{CBE70261-31C6-0B33-AEEB-47632509B886}"/>
          </ac:spMkLst>
        </pc:spChg>
        <pc:spChg chg="add del mod">
          <ac:chgData name="ANTONINO INDELICATO" userId="78fdb576-f322-4c01-901e-05cf1ed96118" providerId="ADAL" clId="{E0800098-4EA1-4937-87D1-0D947C543FBE}" dt="2022-11-10T21:31:47.576" v="824" actId="478"/>
          <ac:spMkLst>
            <pc:docMk/>
            <pc:sldMk cId="761537534" sldId="331"/>
            <ac:spMk id="5" creationId="{95BD72C2-F55D-6796-1A30-8CBA8C86219E}"/>
          </ac:spMkLst>
        </pc:spChg>
        <pc:spChg chg="add del">
          <ac:chgData name="ANTONINO INDELICATO" userId="78fdb576-f322-4c01-901e-05cf1ed96118" providerId="ADAL" clId="{E0800098-4EA1-4937-87D1-0D947C543FBE}" dt="2022-11-10T21:32:03.945" v="829" actId="26606"/>
          <ac:spMkLst>
            <pc:docMk/>
            <pc:sldMk cId="761537534" sldId="331"/>
            <ac:spMk id="12" creationId="{B670DBD5-770C-4383-9F54-5B86E86BD5BB}"/>
          </ac:spMkLst>
        </pc:spChg>
        <pc:picChg chg="add mod">
          <ac:chgData name="ANTONINO INDELICATO" userId="78fdb576-f322-4c01-901e-05cf1ed96118" providerId="ADAL" clId="{E0800098-4EA1-4937-87D1-0D947C543FBE}" dt="2022-11-10T21:32:03.945" v="829" actId="26606"/>
          <ac:picMkLst>
            <pc:docMk/>
            <pc:sldMk cId="761537534" sldId="331"/>
            <ac:picMk id="7" creationId="{BCED5254-B210-A1F4-1CFA-E217902F9F20}"/>
          </ac:picMkLst>
        </pc:picChg>
      </pc:sldChg>
      <pc:sldChg chg="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2755690770" sldId="332"/>
        </pc:sldMkLst>
        <pc:cxnChg chg="mod">
          <ac:chgData name="ANTONINO INDELICATO" userId="78fdb576-f322-4c01-901e-05cf1ed96118" providerId="ADAL" clId="{E0800098-4EA1-4937-87D1-0D947C543FBE}" dt="2022-11-10T22:13:16.691" v="831" actId="14100"/>
          <ac:cxnSpMkLst>
            <pc:docMk/>
            <pc:sldMk cId="2755690770" sldId="332"/>
            <ac:cxnSpMk id="18" creationId="{38EB28DC-A051-765C-57F2-8B7C1050F0CB}"/>
          </ac:cxnSpMkLst>
        </pc:cxnChg>
      </pc:sldChg>
      <pc:sldChg chg="modSp mod modTransition">
        <pc:chgData name="ANTONINO INDELICATO" userId="78fdb576-f322-4c01-901e-05cf1ed96118" providerId="ADAL" clId="{E0800098-4EA1-4937-87D1-0D947C543FBE}" dt="2022-11-10T23:45:45.850" v="982"/>
        <pc:sldMkLst>
          <pc:docMk/>
          <pc:sldMk cId="1273037409" sldId="333"/>
        </pc:sldMkLst>
        <pc:spChg chg="mod">
          <ac:chgData name="ANTONINO INDELICATO" userId="78fdb576-f322-4c01-901e-05cf1ed96118" providerId="ADAL" clId="{E0800098-4EA1-4937-87D1-0D947C543FBE}" dt="2022-11-10T23:03:20.222" v="926" actId="12788"/>
          <ac:spMkLst>
            <pc:docMk/>
            <pc:sldMk cId="1273037409" sldId="333"/>
            <ac:spMk id="3" creationId="{D0498591-8936-2039-0B01-B5BB6743BF9E}"/>
          </ac:spMkLst>
        </pc:spChg>
        <pc:spChg chg="mod">
          <ac:chgData name="ANTONINO INDELICATO" userId="78fdb576-f322-4c01-901e-05cf1ed96118" providerId="ADAL" clId="{E0800098-4EA1-4937-87D1-0D947C543FBE}" dt="2022-11-10T23:03:20.222" v="926" actId="12788"/>
          <ac:spMkLst>
            <pc:docMk/>
            <pc:sldMk cId="1273037409" sldId="333"/>
            <ac:spMk id="5" creationId="{FDAF9AC9-EF53-78CA-D02D-A9194E2FA31A}"/>
          </ac:spMkLst>
        </pc:spChg>
        <pc:spChg chg="mod">
          <ac:chgData name="ANTONINO INDELICATO" userId="78fdb576-f322-4c01-901e-05cf1ed96118" providerId="ADAL" clId="{E0800098-4EA1-4937-87D1-0D947C543FBE}" dt="2022-11-10T23:03:20.222" v="926" actId="12788"/>
          <ac:spMkLst>
            <pc:docMk/>
            <pc:sldMk cId="1273037409" sldId="333"/>
            <ac:spMk id="8" creationId="{A2E93E4C-C14B-1426-68D6-39B3AC7C9AEB}"/>
          </ac:spMkLst>
        </pc:spChg>
        <pc:picChg chg="mod">
          <ac:chgData name="ANTONINO INDELICATO" userId="78fdb576-f322-4c01-901e-05cf1ed96118" providerId="ADAL" clId="{E0800098-4EA1-4937-87D1-0D947C543FBE}" dt="2022-11-10T23:03:20.222" v="926" actId="12788"/>
          <ac:picMkLst>
            <pc:docMk/>
            <pc:sldMk cId="1273037409" sldId="333"/>
            <ac:picMk id="9" creationId="{6312A00E-7052-9029-6E4F-5182C212B4A4}"/>
          </ac:picMkLst>
        </pc:picChg>
        <pc:picChg chg="mod">
          <ac:chgData name="ANTONINO INDELICATO" userId="78fdb576-f322-4c01-901e-05cf1ed96118" providerId="ADAL" clId="{E0800098-4EA1-4937-87D1-0D947C543FBE}" dt="2022-11-10T23:03:20.222" v="926" actId="12788"/>
          <ac:picMkLst>
            <pc:docMk/>
            <pc:sldMk cId="1273037409" sldId="333"/>
            <ac:picMk id="11" creationId="{934DB5AA-4350-5C8F-9CD7-480B2A300077}"/>
          </ac:picMkLst>
        </pc:picChg>
        <pc:picChg chg="mod">
          <ac:chgData name="ANTONINO INDELICATO" userId="78fdb576-f322-4c01-901e-05cf1ed96118" providerId="ADAL" clId="{E0800098-4EA1-4937-87D1-0D947C543FBE}" dt="2022-11-10T23:03:20.222" v="926" actId="12788"/>
          <ac:picMkLst>
            <pc:docMk/>
            <pc:sldMk cId="1273037409" sldId="333"/>
            <ac:picMk id="15" creationId="{34E98CD0-8CA4-15FA-EB01-1A8A4DE7D1A8}"/>
          </ac:picMkLst>
        </pc:picChg>
      </pc:sldChg>
      <pc:sldChg chg="delSp modSp mod modTransition">
        <pc:chgData name="ANTONINO INDELICATO" userId="78fdb576-f322-4c01-901e-05cf1ed96118" providerId="ADAL" clId="{E0800098-4EA1-4937-87D1-0D947C543FBE}" dt="2022-11-11T00:52:12.072" v="1087" actId="1076"/>
        <pc:sldMkLst>
          <pc:docMk/>
          <pc:sldMk cId="517097710" sldId="334"/>
        </pc:sldMkLst>
        <pc:spChg chg="mod">
          <ac:chgData name="ANTONINO INDELICATO" userId="78fdb576-f322-4c01-901e-05cf1ed96118" providerId="ADAL" clId="{E0800098-4EA1-4937-87D1-0D947C543FBE}" dt="2022-11-11T00:44:35.319" v="1045" actId="404"/>
          <ac:spMkLst>
            <pc:docMk/>
            <pc:sldMk cId="517097710" sldId="334"/>
            <ac:spMk id="2" creationId="{89675620-5DF3-56A5-DDBF-A30DF244DC0B}"/>
          </ac:spMkLst>
        </pc:spChg>
        <pc:spChg chg="del">
          <ac:chgData name="ANTONINO INDELICATO" userId="78fdb576-f322-4c01-901e-05cf1ed96118" providerId="ADAL" clId="{E0800098-4EA1-4937-87D1-0D947C543FBE}" dt="2022-11-11T00:44:26.329" v="1043" actId="478"/>
          <ac:spMkLst>
            <pc:docMk/>
            <pc:sldMk cId="517097710" sldId="334"/>
            <ac:spMk id="6" creationId="{BCF78C40-1AD9-BB77-9DDA-9639C4B11140}"/>
          </ac:spMkLst>
        </pc:spChg>
        <pc:spChg chg="mod">
          <ac:chgData name="ANTONINO INDELICATO" userId="78fdb576-f322-4c01-901e-05cf1ed96118" providerId="ADAL" clId="{E0800098-4EA1-4937-87D1-0D947C543FBE}" dt="2022-11-11T00:44:43.191" v="1046" actId="1076"/>
          <ac:spMkLst>
            <pc:docMk/>
            <pc:sldMk cId="517097710" sldId="334"/>
            <ac:spMk id="14" creationId="{F3237D98-2856-BD53-38D5-97FEA7FF25F3}"/>
          </ac:spMkLst>
        </pc:spChg>
        <pc:picChg chg="mod">
          <ac:chgData name="ANTONINO INDELICATO" userId="78fdb576-f322-4c01-901e-05cf1ed96118" providerId="ADAL" clId="{E0800098-4EA1-4937-87D1-0D947C543FBE}" dt="2022-11-11T00:45:05.914" v="1052" actId="14100"/>
          <ac:picMkLst>
            <pc:docMk/>
            <pc:sldMk cId="517097710" sldId="334"/>
            <ac:picMk id="4" creationId="{7CB47FBA-AAA1-5A7F-2D8D-B6997B518FB3}"/>
          </ac:picMkLst>
        </pc:picChg>
        <pc:picChg chg="mod">
          <ac:chgData name="ANTONINO INDELICATO" userId="78fdb576-f322-4c01-901e-05cf1ed96118" providerId="ADAL" clId="{E0800098-4EA1-4937-87D1-0D947C543FBE}" dt="2022-11-11T00:45:07.482" v="1053" actId="1076"/>
          <ac:picMkLst>
            <pc:docMk/>
            <pc:sldMk cId="517097710" sldId="334"/>
            <ac:picMk id="5" creationId="{6D1C8B34-838D-286A-B95A-D07BF1ADC32B}"/>
          </ac:picMkLst>
        </pc:picChg>
        <pc:picChg chg="mod">
          <ac:chgData name="ANTONINO INDELICATO" userId="78fdb576-f322-4c01-901e-05cf1ed96118" providerId="ADAL" clId="{E0800098-4EA1-4937-87D1-0D947C543FBE}" dt="2022-11-11T00:44:59.144" v="1051" actId="1076"/>
          <ac:picMkLst>
            <pc:docMk/>
            <pc:sldMk cId="517097710" sldId="334"/>
            <ac:picMk id="12" creationId="{54C75D76-3516-31A8-2111-6CE99DFCDE56}"/>
          </ac:picMkLst>
        </pc:picChg>
        <pc:picChg chg="mod">
          <ac:chgData name="ANTONINO INDELICATO" userId="78fdb576-f322-4c01-901e-05cf1ed96118" providerId="ADAL" clId="{E0800098-4EA1-4937-87D1-0D947C543FBE}" dt="2022-11-11T00:52:12.072" v="1087" actId="1076"/>
          <ac:picMkLst>
            <pc:docMk/>
            <pc:sldMk cId="517097710" sldId="334"/>
            <ac:picMk id="18" creationId="{E140E093-B27D-0DD7-CF2E-F77EC50E5517}"/>
          </ac:picMkLst>
        </pc:picChg>
        <pc:picChg chg="mod">
          <ac:chgData name="ANTONINO INDELICATO" userId="78fdb576-f322-4c01-901e-05cf1ed96118" providerId="ADAL" clId="{E0800098-4EA1-4937-87D1-0D947C543FBE}" dt="2022-11-11T00:44:51.136" v="1048" actId="14100"/>
          <ac:picMkLst>
            <pc:docMk/>
            <pc:sldMk cId="517097710" sldId="334"/>
            <ac:picMk id="20" creationId="{4D886DDB-9F8A-AEC6-D468-35F688CFA616}"/>
          </ac:picMkLst>
        </pc:picChg>
      </pc:sldChg>
      <pc:sldChg chg="addSp delSp modSp mod modTransition delAnim modAnim">
        <pc:chgData name="ANTONINO INDELICATO" userId="78fdb576-f322-4c01-901e-05cf1ed96118" providerId="ADAL" clId="{E0800098-4EA1-4937-87D1-0D947C543FBE}" dt="2022-11-10T23:45:45.850" v="982"/>
        <pc:sldMkLst>
          <pc:docMk/>
          <pc:sldMk cId="2641566418" sldId="335"/>
        </pc:sldMkLst>
        <pc:picChg chg="add del mod">
          <ac:chgData name="ANTONINO INDELICATO" userId="78fdb576-f322-4c01-901e-05cf1ed96118" providerId="ADAL" clId="{E0800098-4EA1-4937-87D1-0D947C543FBE}" dt="2022-11-10T23:40:58.013" v="979" actId="478"/>
          <ac:picMkLst>
            <pc:docMk/>
            <pc:sldMk cId="2641566418" sldId="335"/>
            <ac:picMk id="2" creationId="{5CC9C43F-7E5E-CBA9-CAA7-BF491F26FBDA}"/>
          </ac:picMkLst>
        </pc:picChg>
        <pc:picChg chg="add del mod">
          <ac:chgData name="ANTONINO INDELICATO" userId="78fdb576-f322-4c01-901e-05cf1ed96118" providerId="ADAL" clId="{E0800098-4EA1-4937-87D1-0D947C543FBE}" dt="2022-11-10T23:44:59.655" v="981" actId="478"/>
          <ac:picMkLst>
            <pc:docMk/>
            <pc:sldMk cId="2641566418" sldId="335"/>
            <ac:picMk id="3" creationId="{CF3E6443-393A-D1A2-BB05-DAB26FD892E9}"/>
          </ac:picMkLst>
        </pc:picChg>
      </pc:sldChg>
      <pc:sldChg chg="addSp delSp modSp mod ord modTransition delAnim modAnim">
        <pc:chgData name="ANTONINO INDELICATO" userId="78fdb576-f322-4c01-901e-05cf1ed96118" providerId="ADAL" clId="{E0800098-4EA1-4937-87D1-0D947C543FBE}" dt="2022-11-11T00:46:29.866" v="1086" actId="12788"/>
        <pc:sldMkLst>
          <pc:docMk/>
          <pc:sldMk cId="3325609572" sldId="336"/>
        </pc:sldMkLst>
        <pc:spChg chg="add del mod">
          <ac:chgData name="ANTONINO INDELICATO" userId="78fdb576-f322-4c01-901e-05cf1ed96118" providerId="ADAL" clId="{E0800098-4EA1-4937-87D1-0D947C543FBE}" dt="2022-11-11T00:12:15.378" v="1023" actId="478"/>
          <ac:spMkLst>
            <pc:docMk/>
            <pc:sldMk cId="3325609572" sldId="336"/>
            <ac:spMk id="8" creationId="{13BF55D5-181B-A1D0-D217-B5B88FC869E9}"/>
          </ac:spMkLst>
        </pc:spChg>
        <pc:spChg chg="add mod">
          <ac:chgData name="ANTONINO INDELICATO" userId="78fdb576-f322-4c01-901e-05cf1ed96118" providerId="ADAL" clId="{E0800098-4EA1-4937-87D1-0D947C543FBE}" dt="2022-11-11T00:46:29.866" v="1086" actId="12788"/>
          <ac:spMkLst>
            <pc:docMk/>
            <pc:sldMk cId="3325609572" sldId="336"/>
            <ac:spMk id="10" creationId="{403414B3-9ED2-C2C8-22E4-2FD3A0DCB57D}"/>
          </ac:spMkLst>
        </pc:spChg>
        <pc:picChg chg="add mod">
          <ac:chgData name="ANTONINO INDELICATO" userId="78fdb576-f322-4c01-901e-05cf1ed96118" providerId="ADAL" clId="{E0800098-4EA1-4937-87D1-0D947C543FBE}" dt="2022-11-10T23:47:35.727" v="984"/>
          <ac:picMkLst>
            <pc:docMk/>
            <pc:sldMk cId="3325609572" sldId="336"/>
            <ac:picMk id="4" creationId="{034EF426-8661-81C8-B657-4FA286B3AE87}"/>
          </ac:picMkLst>
        </pc:picChg>
        <pc:picChg chg="add del mod">
          <ac:chgData name="ANTONINO INDELICATO" userId="78fdb576-f322-4c01-901e-05cf1ed96118" providerId="ADAL" clId="{E0800098-4EA1-4937-87D1-0D947C543FBE}" dt="2022-11-11T00:05:47.024" v="1018" actId="478"/>
          <ac:picMkLst>
            <pc:docMk/>
            <pc:sldMk cId="3325609572" sldId="336"/>
            <ac:picMk id="5" creationId="{16EC1ABC-10B5-9BC5-7659-89077F5E9936}"/>
          </ac:picMkLst>
        </pc:picChg>
        <pc:picChg chg="add del mod">
          <ac:chgData name="ANTONINO INDELICATO" userId="78fdb576-f322-4c01-901e-05cf1ed96118" providerId="ADAL" clId="{E0800098-4EA1-4937-87D1-0D947C543FBE}" dt="2022-11-11T00:12:12.405" v="1022" actId="478"/>
          <ac:picMkLst>
            <pc:docMk/>
            <pc:sldMk cId="3325609572" sldId="336"/>
            <ac:picMk id="6" creationId="{98E199BA-8172-E428-A185-B6BD1600E461}"/>
          </ac:picMkLst>
        </pc:picChg>
        <pc:picChg chg="add mod">
          <ac:chgData name="ANTONINO INDELICATO" userId="78fdb576-f322-4c01-901e-05cf1ed96118" providerId="ADAL" clId="{E0800098-4EA1-4937-87D1-0D947C543FBE}" dt="2022-11-11T00:12:34.504" v="1026" actId="1076"/>
          <ac:picMkLst>
            <pc:docMk/>
            <pc:sldMk cId="3325609572" sldId="336"/>
            <ac:picMk id="9" creationId="{474EA646-7551-175F-F291-0CE1C478A2ED}"/>
          </ac:picMkLst>
        </pc:picChg>
      </pc:sldChg>
      <pc:sldChg chg="delSp modSp mod">
        <pc:chgData name="ANTONINO INDELICATO" userId="78fdb576-f322-4c01-901e-05cf1ed96118" providerId="ADAL" clId="{E0800098-4EA1-4937-87D1-0D947C543FBE}" dt="2022-11-11T00:45:27.608" v="1054" actId="478"/>
        <pc:sldMkLst>
          <pc:docMk/>
          <pc:sldMk cId="736929498" sldId="337"/>
        </pc:sldMkLst>
        <pc:spChg chg="mod">
          <ac:chgData name="ANTONINO INDELICATO" userId="78fdb576-f322-4c01-901e-05cf1ed96118" providerId="ADAL" clId="{E0800098-4EA1-4937-87D1-0D947C543FBE}" dt="2022-11-11T00:23:08.295" v="1028" actId="1076"/>
          <ac:spMkLst>
            <pc:docMk/>
            <pc:sldMk cId="736929498" sldId="337"/>
            <ac:spMk id="2" creationId="{89675620-5DF3-56A5-DDBF-A30DF244DC0B}"/>
          </ac:spMkLst>
        </pc:spChg>
        <pc:spChg chg="del">
          <ac:chgData name="ANTONINO INDELICATO" userId="78fdb576-f322-4c01-901e-05cf1ed96118" providerId="ADAL" clId="{E0800098-4EA1-4937-87D1-0D947C543FBE}" dt="2022-11-11T00:45:27.608" v="1054" actId="478"/>
          <ac:spMkLst>
            <pc:docMk/>
            <pc:sldMk cId="736929498" sldId="337"/>
            <ac:spMk id="6" creationId="{BCF78C40-1AD9-BB77-9DDA-9639C4B11140}"/>
          </ac:spMkLst>
        </pc:spChg>
      </pc:sldChg>
      <pc:sldChg chg="modSp mod">
        <pc:chgData name="ANTONINO INDELICATO" userId="78fdb576-f322-4c01-901e-05cf1ed96118" providerId="ADAL" clId="{E0800098-4EA1-4937-87D1-0D947C543FBE}" dt="2022-11-11T01:02:59.065" v="1098" actId="1076"/>
        <pc:sldMkLst>
          <pc:docMk/>
          <pc:sldMk cId="3000053681" sldId="338"/>
        </pc:sldMkLst>
        <pc:picChg chg="mod">
          <ac:chgData name="ANTONINO INDELICATO" userId="78fdb576-f322-4c01-901e-05cf1ed96118" providerId="ADAL" clId="{E0800098-4EA1-4937-87D1-0D947C543FBE}" dt="2022-11-11T01:02:59.065" v="1098" actId="1076"/>
          <ac:picMkLst>
            <pc:docMk/>
            <pc:sldMk cId="3000053681" sldId="338"/>
            <ac:picMk id="5" creationId="{44467472-3E0B-4D1D-493E-FC0124F565C6}"/>
          </ac:picMkLst>
        </pc:picChg>
      </pc:sldChg>
      <pc:sldChg chg="modSp mod">
        <pc:chgData name="ANTONINO INDELICATO" userId="78fdb576-f322-4c01-901e-05cf1ed96118" providerId="ADAL" clId="{E0800098-4EA1-4937-87D1-0D947C543FBE}" dt="2022-11-11T00:41:44.944" v="1030" actId="20577"/>
        <pc:sldMkLst>
          <pc:docMk/>
          <pc:sldMk cId="1001657118" sldId="339"/>
        </pc:sldMkLst>
        <pc:spChg chg="mod">
          <ac:chgData name="ANTONINO INDELICATO" userId="78fdb576-f322-4c01-901e-05cf1ed96118" providerId="ADAL" clId="{E0800098-4EA1-4937-87D1-0D947C543FBE}" dt="2022-11-11T00:41:44.944" v="1030" actId="20577"/>
          <ac:spMkLst>
            <pc:docMk/>
            <pc:sldMk cId="1001657118" sldId="339"/>
            <ac:spMk id="6" creationId="{BCF78C40-1AD9-BB77-9DDA-9639C4B11140}"/>
          </ac:spMkLst>
        </pc:spChg>
      </pc:sldChg>
      <pc:sldChg chg="ord">
        <pc:chgData name="ANTONINO INDELICATO" userId="78fdb576-f322-4c01-901e-05cf1ed96118" providerId="ADAL" clId="{E0800098-4EA1-4937-87D1-0D947C543FBE}" dt="2022-11-11T01:05:11.474" v="1100"/>
        <pc:sldMkLst>
          <pc:docMk/>
          <pc:sldMk cId="1716654977" sldId="34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2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9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FD337D-D0E8-F228-25D7-BE0F6009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it-IT" sz="4100" b="1"/>
              <a:t>ESERCIZIO </a:t>
            </a:r>
            <a:br>
              <a:rPr lang="it-IT" sz="4100" b="1"/>
            </a:br>
            <a:r>
              <a:rPr lang="it-IT" sz="4100" b="1">
                <a:cs typeface="Calibri Light"/>
              </a:rPr>
              <a:t>AIRPORT</a:t>
            </a:r>
            <a:br>
              <a:rPr lang="it-IT" sz="4100" b="1">
                <a:cs typeface="Calibri Light"/>
              </a:rPr>
            </a:br>
            <a:r>
              <a:rPr lang="it-IT" sz="4100" b="1">
                <a:cs typeface="Calibri Light"/>
              </a:rPr>
              <a:t>CALTABELLOTTA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9E3FD2A-5F6B-3798-DF9A-FE1E28F80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it-IT"/>
              <a:t>Di Piazza – Sorce – Indelicato – Randazzo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obot PNG HD | PNG Mart">
            <a:extLst>
              <a:ext uri="{FF2B5EF4-FFF2-40B4-BE49-F238E27FC236}">
                <a16:creationId xmlns:a16="http://schemas.microsoft.com/office/drawing/2014/main" id="{191D58FE-65E5-C992-2A81-6DB0F3F9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8820"/>
            <a:ext cx="7214616" cy="53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A8E4EBD-8547-4B94-5B16-8B5EA57D1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74" y="1436383"/>
            <a:ext cx="3386451" cy="18089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3A07-687F-E254-EE96-EFBE586FFBB3}"/>
              </a:ext>
            </a:extLst>
          </p:cNvPr>
          <p:cNvSpPr txBox="1"/>
          <p:nvPr/>
        </p:nvSpPr>
        <p:spPr>
          <a:xfrm>
            <a:off x="307944" y="224597"/>
            <a:ext cx="11884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/>
              <a:t>Per la modifica dei sonar, inizialmente, abbiamo importato il package </a:t>
            </a:r>
            <a:r>
              <a:rPr lang="it-IT" sz="2000" b="1" err="1"/>
              <a:t>sonar_strategy</a:t>
            </a:r>
            <a:r>
              <a:rPr lang="it-IT" sz="2000" b="1"/>
              <a:t> </a:t>
            </a:r>
            <a:r>
              <a:rPr lang="it-IT" sz="2000"/>
              <a:t>e abbiamo istanziato un oggetto di tipo </a:t>
            </a:r>
            <a:r>
              <a:rPr lang="it-IT" sz="2000" b="1" err="1"/>
              <a:t>StaticSonarStrategy</a:t>
            </a:r>
            <a:endParaRPr lang="it-IT" sz="2400" b="1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F7DB275-3DF6-BDFD-FAD5-321374E2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3" y="3582367"/>
            <a:ext cx="6189407" cy="16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4F2F516-6D07-D46E-6A1F-36E07308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74" y="1278474"/>
            <a:ext cx="6616451" cy="321495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9CF9A-7BE9-8EB4-73C5-3FAF8716870E}"/>
              </a:ext>
            </a:extLst>
          </p:cNvPr>
          <p:cNvSpPr txBox="1"/>
          <p:nvPr/>
        </p:nvSpPr>
        <p:spPr>
          <a:xfrm>
            <a:off x="307944" y="295748"/>
            <a:ext cx="11884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/>
              <a:t>È stato inizializzato l’oggetto </a:t>
            </a:r>
            <a:r>
              <a:rPr lang="it-IT" sz="2000" b="1" err="1"/>
              <a:t>sonar_strategy</a:t>
            </a:r>
            <a:r>
              <a:rPr lang="it-IT" sz="2000" b="1"/>
              <a:t> </a:t>
            </a:r>
            <a:r>
              <a:rPr lang="it-IT" sz="2000"/>
              <a:t>e abbiamo richiamato il metodo </a:t>
            </a:r>
            <a:r>
              <a:rPr lang="it-IT" sz="2000" b="1" err="1"/>
              <a:t>start_strategy</a:t>
            </a:r>
            <a:r>
              <a:rPr lang="it-IT" sz="2000" b="1"/>
              <a:t>(). </a:t>
            </a:r>
            <a:r>
              <a:rPr lang="it-IT" sz="2000"/>
              <a:t>Inoltre, sono stati aggiornati i sonar utilizzando il metodo </a:t>
            </a:r>
            <a:r>
              <a:rPr lang="it-IT" sz="2000" b="1" err="1"/>
              <a:t>apply_strategy</a:t>
            </a:r>
            <a:r>
              <a:rPr lang="it-IT" sz="2000" b="1"/>
              <a:t>().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51D5CC0-D98A-12BD-7A35-50136B6D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74" y="4583689"/>
            <a:ext cx="6616451" cy="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7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2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5567D2-E3E5-23BF-B6EB-EE53F232ABEB}"/>
              </a:ext>
            </a:extLst>
          </p:cNvPr>
          <p:cNvSpPr txBox="1"/>
          <p:nvPr/>
        </p:nvSpPr>
        <p:spPr>
          <a:xfrm>
            <a:off x="838200" y="1929384"/>
            <a:ext cx="10515600" cy="2023470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err="1"/>
              <a:t>Implementare</a:t>
            </a:r>
            <a:r>
              <a:rPr lang="en-US" sz="2000" b="1"/>
              <a:t> la </a:t>
            </a:r>
            <a:r>
              <a:rPr lang="en-US" sz="2000" b="1" err="1"/>
              <a:t>seguente</a:t>
            </a:r>
            <a:r>
              <a:rPr lang="en-US" sz="2000" b="1"/>
              <a:t> </a:t>
            </a:r>
            <a:r>
              <a:rPr lang="en-US" sz="2000" b="1" err="1"/>
              <a:t>comunicazione</a:t>
            </a:r>
            <a:r>
              <a:rPr lang="en-US" sz="2000" b="1"/>
              <a:t> </a:t>
            </a:r>
            <a:r>
              <a:rPr lang="en-US" sz="2000" b="1" err="1"/>
              <a:t>tra</a:t>
            </a:r>
            <a:r>
              <a:rPr lang="en-US" sz="2000" b="1"/>
              <a:t> robot:​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Il robot Agent </a:t>
            </a:r>
            <a:r>
              <a:rPr lang="en-US" sz="2000" b="1" err="1"/>
              <a:t>consegna</a:t>
            </a:r>
            <a:r>
              <a:rPr lang="en-US" sz="2000" b="1"/>
              <a:t> il </a:t>
            </a:r>
            <a:r>
              <a:rPr lang="en-US" sz="2000" b="1" err="1"/>
              <a:t>fiore</a:t>
            </a:r>
            <a:r>
              <a:rPr lang="en-US" sz="2000" b="1"/>
              <a:t> al robot </a:t>
            </a:r>
            <a:r>
              <a:rPr lang="en-US" sz="2000" b="1" err="1"/>
              <a:t>Fembot</a:t>
            </a:r>
            <a:r>
              <a:rPr lang="en-US" sz="2000" b="1"/>
              <a:t> e </a:t>
            </a:r>
            <a:r>
              <a:rPr lang="en-US" sz="2000" b="1" err="1"/>
              <a:t>invia</a:t>
            </a:r>
            <a:r>
              <a:rPr lang="en-US" sz="2000" b="1"/>
              <a:t> un </a:t>
            </a:r>
            <a:r>
              <a:rPr lang="en-US" sz="2000" b="1" err="1"/>
              <a:t>messaggio</a:t>
            </a:r>
            <a:r>
              <a:rPr lang="en-US" sz="2000" b="1"/>
              <a:t>;​</a:t>
            </a:r>
            <a:endParaRPr lang="en-US" sz="2000" b="1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Fembot</a:t>
            </a:r>
            <a:r>
              <a:rPr lang="en-US" sz="2000" b="1"/>
              <a:t> </a:t>
            </a:r>
            <a:r>
              <a:rPr lang="en-US" sz="2000" b="1" err="1"/>
              <a:t>risponde</a:t>
            </a:r>
            <a:r>
              <a:rPr lang="en-US" sz="2000" b="1"/>
              <a:t>;</a:t>
            </a:r>
            <a:endParaRPr lang="en-US" sz="2000" b="1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Se Agent </a:t>
            </a:r>
            <a:r>
              <a:rPr lang="en-US" sz="2000" b="1" err="1"/>
              <a:t>riceve</a:t>
            </a:r>
            <a:r>
              <a:rPr lang="en-US" sz="2000" b="1"/>
              <a:t> la </a:t>
            </a:r>
            <a:r>
              <a:rPr lang="en-US" sz="2000" b="1" err="1"/>
              <a:t>risposta</a:t>
            </a:r>
            <a:r>
              <a:rPr lang="en-US" sz="2000" b="1"/>
              <a:t> </a:t>
            </a:r>
            <a:r>
              <a:rPr lang="en-US" sz="2000" b="1" err="1"/>
              <a:t>torna</a:t>
            </a:r>
            <a:r>
              <a:rPr lang="en-US" sz="2000" b="1"/>
              <a:t> ad </a:t>
            </a:r>
            <a:r>
              <a:rPr lang="en-US" sz="2000" b="1" err="1"/>
              <a:t>eseguire</a:t>
            </a:r>
            <a:r>
              <a:rPr lang="en-US" sz="2000" b="1"/>
              <a:t> le </a:t>
            </a:r>
            <a:r>
              <a:rPr lang="en-US" sz="2000" b="1" err="1"/>
              <a:t>azioni</a:t>
            </a:r>
            <a:r>
              <a:rPr lang="en-US" sz="2000" b="1"/>
              <a:t> del </a:t>
            </a:r>
            <a:r>
              <a:rPr lang="en-US" sz="2000" b="1" err="1"/>
              <a:t>suo</a:t>
            </a:r>
            <a:r>
              <a:rPr lang="en-US" sz="2000" b="1"/>
              <a:t> piano, </a:t>
            </a:r>
            <a:r>
              <a:rPr lang="en-US" sz="2000" b="1" err="1"/>
              <a:t>altrimenti</a:t>
            </a:r>
            <a:r>
              <a:rPr lang="en-US" sz="2000" b="1"/>
              <a:t> </a:t>
            </a:r>
            <a:r>
              <a:rPr lang="en-US" sz="2000" b="1" err="1"/>
              <a:t>rimane</a:t>
            </a:r>
            <a:r>
              <a:rPr lang="en-US" sz="2000" b="1"/>
              <a:t> fermo in    </a:t>
            </a:r>
            <a:r>
              <a:rPr lang="en-US" sz="2000" b="1" err="1"/>
              <a:t>attesa</a:t>
            </a:r>
            <a:r>
              <a:rPr lang="en-US" sz="2000" b="1"/>
              <a:t> del </a:t>
            </a:r>
            <a:r>
              <a:rPr lang="en-US" sz="2000" b="1" err="1"/>
              <a:t>messaggio</a:t>
            </a:r>
            <a:r>
              <a:rPr lang="en-US" sz="2000" b="1"/>
              <a:t>.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95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800958" y="233158"/>
            <a:ext cx="1020458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GIRL(SOTTOPIANO DEL PIANO CATCH_PLANE)</a:t>
            </a:r>
            <a:endParaRPr lang="it-IT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C588A-5177-DC70-A265-A2CA327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61" y="3296908"/>
            <a:ext cx="2576514" cy="205542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9C6B06A9-E6A6-F146-3256-79FE7B9A533A}"/>
              </a:ext>
            </a:extLst>
          </p:cNvPr>
          <p:cNvSpPr/>
          <p:nvPr/>
        </p:nvSpPr>
        <p:spPr>
          <a:xfrm>
            <a:off x="8434655" y="2902562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Modificato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999A618-FCB0-4F9B-54C8-F7D4C121F460}"/>
              </a:ext>
            </a:extLst>
          </p:cNvPr>
          <p:cNvSpPr/>
          <p:nvPr/>
        </p:nvSpPr>
        <p:spPr>
          <a:xfrm>
            <a:off x="1918067" y="2902562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Originale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674808D-1E04-DBC8-377D-B344E66FE198}"/>
              </a:ext>
            </a:extLst>
          </p:cNvPr>
          <p:cNvGrpSpPr/>
          <p:nvPr/>
        </p:nvGrpSpPr>
        <p:grpSpPr>
          <a:xfrm>
            <a:off x="114707" y="5448216"/>
            <a:ext cx="5987135" cy="916909"/>
            <a:chOff x="593335" y="1913017"/>
            <a:chExt cx="5671037" cy="940453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21E4158-8700-E0A2-8F07-915AD677FF5C}"/>
                </a:ext>
              </a:extLst>
            </p:cNvPr>
            <p:cNvGrpSpPr/>
            <p:nvPr/>
          </p:nvGrpSpPr>
          <p:grpSpPr>
            <a:xfrm>
              <a:off x="938312" y="2305781"/>
              <a:ext cx="3308778" cy="547689"/>
              <a:chOff x="1124260" y="1463126"/>
              <a:chExt cx="3308778" cy="547689"/>
            </a:xfrm>
          </p:grpSpPr>
          <p:sp>
            <p:nvSpPr>
              <p:cNvPr id="49" name="Connettore 48">
                <a:extLst>
                  <a:ext uri="{FF2B5EF4-FFF2-40B4-BE49-F238E27FC236}">
                    <a16:creationId xmlns:a16="http://schemas.microsoft.com/office/drawing/2014/main" id="{5720697D-8169-6123-B4C0-4DB733D1EC10}"/>
                  </a:ext>
                </a:extLst>
              </p:cNvPr>
              <p:cNvSpPr/>
              <p:nvPr/>
            </p:nvSpPr>
            <p:spPr>
              <a:xfrm>
                <a:off x="1124260" y="146424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2 49">
                <a:extLst>
                  <a:ext uri="{FF2B5EF4-FFF2-40B4-BE49-F238E27FC236}">
                    <a16:creationId xmlns:a16="http://schemas.microsoft.com/office/drawing/2014/main" id="{31CCB307-EF43-9457-4933-F41B8C67AE55}"/>
                  </a:ext>
                </a:extLst>
              </p:cNvPr>
              <p:cNvCxnSpPr>
                <a:cxnSpLocks/>
                <a:stCxn id="49" idx="6"/>
                <a:endCxn id="51" idx="2"/>
              </p:cNvCxnSpPr>
              <p:nvPr/>
            </p:nvCxnSpPr>
            <p:spPr>
              <a:xfrm>
                <a:off x="1695760" y="1737291"/>
                <a:ext cx="815296" cy="475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onnettore 50">
                <a:extLst>
                  <a:ext uri="{FF2B5EF4-FFF2-40B4-BE49-F238E27FC236}">
                    <a16:creationId xmlns:a16="http://schemas.microsoft.com/office/drawing/2014/main" id="{14D53033-8DE1-417F-56DB-27DF15323D6F}"/>
                  </a:ext>
                </a:extLst>
              </p:cNvPr>
              <p:cNvSpPr/>
              <p:nvPr/>
            </p:nvSpPr>
            <p:spPr>
              <a:xfrm>
                <a:off x="2511056" y="1464715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Connettore 51">
                <a:extLst>
                  <a:ext uri="{FF2B5EF4-FFF2-40B4-BE49-F238E27FC236}">
                    <a16:creationId xmlns:a16="http://schemas.microsoft.com/office/drawing/2014/main" id="{F3AD7F74-A594-9021-C014-AFDB15ACDA0E}"/>
                  </a:ext>
                </a:extLst>
              </p:cNvPr>
              <p:cNvSpPr/>
              <p:nvPr/>
            </p:nvSpPr>
            <p:spPr>
              <a:xfrm>
                <a:off x="3861538" y="146312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80ADC7E9-D24B-59B9-17F1-0466C9CAFB26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2896609" y="2578831"/>
              <a:ext cx="778981" cy="1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nettore 40">
              <a:extLst>
                <a:ext uri="{FF2B5EF4-FFF2-40B4-BE49-F238E27FC236}">
                  <a16:creationId xmlns:a16="http://schemas.microsoft.com/office/drawing/2014/main" id="{E6235495-71CF-84C3-04CB-D897C92A6257}"/>
                </a:ext>
              </a:extLst>
            </p:cNvPr>
            <p:cNvSpPr/>
            <p:nvPr/>
          </p:nvSpPr>
          <p:spPr>
            <a:xfrm>
              <a:off x="4909525" y="2305781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E7CD2799-1C91-502E-04BE-B39100EA9715}"/>
                </a:ext>
              </a:extLst>
            </p:cNvPr>
            <p:cNvSpPr txBox="1"/>
            <p:nvPr/>
          </p:nvSpPr>
          <p:spPr>
            <a:xfrm>
              <a:off x="593335" y="1944045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0C3DEF6C-AC24-C638-D993-F3DDB5F7891D}"/>
                </a:ext>
              </a:extLst>
            </p:cNvPr>
            <p:cNvSpPr txBox="1"/>
            <p:nvPr/>
          </p:nvSpPr>
          <p:spPr>
            <a:xfrm>
              <a:off x="2090278" y="1917780"/>
              <a:ext cx="1427206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087EDFA9-3100-C15F-DA35-70C843ECB667}"/>
                </a:ext>
              </a:extLst>
            </p:cNvPr>
            <p:cNvSpPr txBox="1"/>
            <p:nvPr/>
          </p:nvSpPr>
          <p:spPr>
            <a:xfrm>
              <a:off x="3478887" y="1913017"/>
              <a:ext cx="128854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501DC752-B68C-F84E-D1B9-E8AED6D2CE8E}"/>
                </a:ext>
              </a:extLst>
            </p:cNvPr>
            <p:cNvSpPr txBox="1"/>
            <p:nvPr/>
          </p:nvSpPr>
          <p:spPr>
            <a:xfrm>
              <a:off x="4728831" y="1917780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DAA1AD31-FD08-0CDD-62BE-7887F369F1C3}"/>
                </a:ext>
              </a:extLst>
            </p:cNvPr>
            <p:cNvCxnSpPr>
              <a:cxnSpLocks/>
              <a:stCxn id="52" idx="6"/>
              <a:endCxn id="41" idx="2"/>
            </p:cNvCxnSpPr>
            <p:nvPr/>
          </p:nvCxnSpPr>
          <p:spPr>
            <a:xfrm>
              <a:off x="4247090" y="2578831"/>
              <a:ext cx="6624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magine 53">
            <a:extLst>
              <a:ext uri="{FF2B5EF4-FFF2-40B4-BE49-F238E27FC236}">
                <a16:creationId xmlns:a16="http://schemas.microsoft.com/office/drawing/2014/main" id="{472ECEDB-37F0-6DBB-E4E2-9896C44A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23" y="3290799"/>
            <a:ext cx="2404654" cy="2067697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162C7242-F364-1BD8-8C1E-19130A473719}"/>
              </a:ext>
            </a:extLst>
          </p:cNvPr>
          <p:cNvGrpSpPr/>
          <p:nvPr/>
        </p:nvGrpSpPr>
        <p:grpSpPr>
          <a:xfrm>
            <a:off x="6135716" y="5466787"/>
            <a:ext cx="6234054" cy="898151"/>
            <a:chOff x="6135716" y="5466787"/>
            <a:chExt cx="6234054" cy="898151"/>
          </a:xfrm>
        </p:grpSpPr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FC060A61-E3CC-B8D9-4108-AC7E1FFA3B32}"/>
                </a:ext>
              </a:extLst>
            </p:cNvPr>
            <p:cNvSpPr txBox="1"/>
            <p:nvPr/>
          </p:nvSpPr>
          <p:spPr>
            <a:xfrm>
              <a:off x="6135716" y="5466787"/>
              <a:ext cx="1297461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0A96630F-5FAB-39FB-B509-0EC50452B4F0}"/>
                </a:ext>
              </a:extLst>
            </p:cNvPr>
            <p:cNvSpPr txBox="1"/>
            <p:nvPr/>
          </p:nvSpPr>
          <p:spPr>
            <a:xfrm>
              <a:off x="7497259" y="5466787"/>
              <a:ext cx="1517555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2CEB4DA4-7039-58C3-EA8E-7A02643ACF4C}"/>
                </a:ext>
              </a:extLst>
            </p:cNvPr>
            <p:cNvSpPr txBox="1"/>
            <p:nvPr/>
          </p:nvSpPr>
          <p:spPr>
            <a:xfrm>
              <a:off x="8892669" y="5466787"/>
              <a:ext cx="1297461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AEF842F-4F75-661D-87C9-E0C0533CFC9E}"/>
                </a:ext>
              </a:extLst>
            </p:cNvPr>
            <p:cNvSpPr txBox="1"/>
            <p:nvPr/>
          </p:nvSpPr>
          <p:spPr>
            <a:xfrm>
              <a:off x="10247708" y="5466787"/>
              <a:ext cx="575456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wait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CA94201-5715-D861-D569-280D84AE583F}"/>
                </a:ext>
              </a:extLst>
            </p:cNvPr>
            <p:cNvSpPr txBox="1"/>
            <p:nvPr/>
          </p:nvSpPr>
          <p:spPr>
            <a:xfrm>
              <a:off x="10880742" y="5466787"/>
              <a:ext cx="1489028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  <p:sp>
          <p:nvSpPr>
            <p:cNvPr id="11" name="Connettore 10">
              <a:extLst>
                <a:ext uri="{FF2B5EF4-FFF2-40B4-BE49-F238E27FC236}">
                  <a16:creationId xmlns:a16="http://schemas.microsoft.com/office/drawing/2014/main" id="{16FC209F-00C8-97A1-8275-6DCEACA52D8D}"/>
                </a:ext>
              </a:extLst>
            </p:cNvPr>
            <p:cNvSpPr/>
            <p:nvPr/>
          </p:nvSpPr>
          <p:spPr>
            <a:xfrm>
              <a:off x="6532597" y="5832509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E33783CF-E373-A959-F3C3-E7A9950531BF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7135952" y="6098724"/>
              <a:ext cx="754359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nettore 12">
              <a:extLst>
                <a:ext uri="{FF2B5EF4-FFF2-40B4-BE49-F238E27FC236}">
                  <a16:creationId xmlns:a16="http://schemas.microsoft.com/office/drawing/2014/main" id="{DEE097A5-658C-B561-0C34-25E05F1D78B8}"/>
                </a:ext>
              </a:extLst>
            </p:cNvPr>
            <p:cNvSpPr/>
            <p:nvPr/>
          </p:nvSpPr>
          <p:spPr>
            <a:xfrm>
              <a:off x="7890311" y="5832509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onnettore 13">
              <a:extLst>
                <a:ext uri="{FF2B5EF4-FFF2-40B4-BE49-F238E27FC236}">
                  <a16:creationId xmlns:a16="http://schemas.microsoft.com/office/drawing/2014/main" id="{C7112D32-C660-9DA8-F21F-44C3D34DDE99}"/>
                </a:ext>
              </a:extLst>
            </p:cNvPr>
            <p:cNvSpPr/>
            <p:nvPr/>
          </p:nvSpPr>
          <p:spPr>
            <a:xfrm>
              <a:off x="9154685" y="5830960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2EB5A619-82DA-EBAC-55FC-2EA7E1B78DDE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8493666" y="6097175"/>
              <a:ext cx="661019" cy="1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nettore 16">
              <a:extLst>
                <a:ext uri="{FF2B5EF4-FFF2-40B4-BE49-F238E27FC236}">
                  <a16:creationId xmlns:a16="http://schemas.microsoft.com/office/drawing/2014/main" id="{243E955D-4845-0CDF-A75C-795290396B99}"/>
                </a:ext>
              </a:extLst>
            </p:cNvPr>
            <p:cNvSpPr/>
            <p:nvPr/>
          </p:nvSpPr>
          <p:spPr>
            <a:xfrm>
              <a:off x="10226637" y="5830960"/>
              <a:ext cx="603355" cy="532429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38EB28DC-A051-765C-57F2-8B7C1050F0C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758040" y="6086271"/>
              <a:ext cx="491046" cy="10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onnettore 23">
              <a:extLst>
                <a:ext uri="{FF2B5EF4-FFF2-40B4-BE49-F238E27FC236}">
                  <a16:creationId xmlns:a16="http://schemas.microsoft.com/office/drawing/2014/main" id="{A4F0B193-7885-EDB3-F94D-ACCFF94E0267}"/>
                </a:ext>
              </a:extLst>
            </p:cNvPr>
            <p:cNvSpPr/>
            <p:nvPr/>
          </p:nvSpPr>
          <p:spPr>
            <a:xfrm>
              <a:off x="11240083" y="5820056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3D68D114-E480-A018-29E9-61B4726A0F6C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92" y="6097174"/>
              <a:ext cx="410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magine 3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5B9E7C-4FEB-5D4A-9FE0-E349B264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77" y="1408052"/>
            <a:ext cx="3826127" cy="123046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1BE14C-CCB2-5C13-1EF2-946AA9790CBF}"/>
              </a:ext>
            </a:extLst>
          </p:cNvPr>
          <p:cNvSpPr txBox="1"/>
          <p:nvPr/>
        </p:nvSpPr>
        <p:spPr>
          <a:xfrm>
            <a:off x="3423657" y="942757"/>
            <a:ext cx="53446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Abbiamo aggiunto una nuova azione al piano. </a:t>
            </a:r>
          </a:p>
        </p:txBody>
      </p:sp>
    </p:spTree>
    <p:extLst>
      <p:ext uri="{BB962C8B-B14F-4D97-AF65-F5344CB8AC3E}">
        <p14:creationId xmlns:p14="http://schemas.microsoft.com/office/powerpoint/2010/main" val="27556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498591-8936-2039-0B01-B5BB6743BF9E}"/>
              </a:ext>
            </a:extLst>
          </p:cNvPr>
          <p:cNvSpPr txBox="1"/>
          <p:nvPr/>
        </p:nvSpPr>
        <p:spPr>
          <a:xfrm>
            <a:off x="4810125" y="2238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cs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12A00E-7052-9029-6E4F-5182C212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2" y="3146817"/>
            <a:ext cx="9098511" cy="9858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4DB5AA-4350-5C8F-9CD7-480B2A30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" y="5010401"/>
            <a:ext cx="5327319" cy="9539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E93E4C-C14B-1426-68D6-39B3AC7C9AEB}"/>
              </a:ext>
            </a:extLst>
          </p:cNvPr>
          <p:cNvSpPr txBox="1"/>
          <p:nvPr/>
        </p:nvSpPr>
        <p:spPr>
          <a:xfrm>
            <a:off x="530915" y="4642996"/>
            <a:ext cx="39945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All'interno del metodo </a:t>
            </a:r>
            <a:r>
              <a:rPr lang="it-IT" sz="2000" err="1">
                <a:cs typeface="Calibri"/>
              </a:rPr>
              <a:t>configure</a:t>
            </a:r>
            <a:r>
              <a:rPr lang="it-IT" sz="2000">
                <a:cs typeface="Calibri"/>
              </a:rPr>
              <a:t>():</a:t>
            </a:r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4E98CD0-8CA4-15FA-EB01-1A8A4DE7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11" y="1274302"/>
            <a:ext cx="3932526" cy="11219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E40ED4-4B08-F848-8FDF-84F9A74839B3}"/>
              </a:ext>
            </a:extLst>
          </p:cNvPr>
          <p:cNvSpPr txBox="1"/>
          <p:nvPr/>
        </p:nvSpPr>
        <p:spPr>
          <a:xfrm>
            <a:off x="238125" y="344013"/>
            <a:ext cx="4261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cs typeface="Calibri"/>
              </a:rPr>
              <a:t>Modifiche apportate al file Agent.java</a:t>
            </a:r>
            <a:endParaRPr lang="it-IT" sz="2000" b="1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3001C6B9-C943-68EA-8DE1-49B381710A37}"/>
              </a:ext>
            </a:extLst>
          </p:cNvPr>
          <p:cNvSpPr/>
          <p:nvPr/>
        </p:nvSpPr>
        <p:spPr>
          <a:xfrm>
            <a:off x="238125" y="1007150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C128FD33-430C-4BF8-E5A8-EE1CF75BEEC2}"/>
              </a:ext>
            </a:extLst>
          </p:cNvPr>
          <p:cNvSpPr/>
          <p:nvPr/>
        </p:nvSpPr>
        <p:spPr>
          <a:xfrm>
            <a:off x="238125" y="2884086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7" name="Connettore 16">
            <a:extLst>
              <a:ext uri="{FF2B5EF4-FFF2-40B4-BE49-F238E27FC236}">
                <a16:creationId xmlns:a16="http://schemas.microsoft.com/office/drawing/2014/main" id="{5D69E9CF-4D58-05FF-BD75-53047138C16F}"/>
              </a:ext>
            </a:extLst>
          </p:cNvPr>
          <p:cNvSpPr/>
          <p:nvPr/>
        </p:nvSpPr>
        <p:spPr>
          <a:xfrm>
            <a:off x="238125" y="471446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303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6B0C629-2AAB-DA2A-7B3B-F9A8FFAD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3" y="508204"/>
            <a:ext cx="7722000" cy="3817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822F5A-6221-715E-748A-38AD45266435}"/>
              </a:ext>
            </a:extLst>
          </p:cNvPr>
          <p:cNvSpPr txBox="1"/>
          <p:nvPr/>
        </p:nvSpPr>
        <p:spPr>
          <a:xfrm>
            <a:off x="757353" y="4581325"/>
            <a:ext cx="926743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Contestualmente all'esecuzione dell'azione "drop </a:t>
            </a:r>
            <a:r>
              <a:rPr lang="it-IT" sz="2000" err="1">
                <a:cs typeface="Calibri"/>
              </a:rPr>
              <a:t>flower</a:t>
            </a:r>
            <a:r>
              <a:rPr lang="it-IT" sz="2000">
                <a:cs typeface="Calibri"/>
              </a:rPr>
              <a:t>", il robot Agent invia un messaggio al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Successivamente viene eseguita l'azione "</a:t>
            </a:r>
            <a:r>
              <a:rPr lang="it-IT" sz="2000" err="1">
                <a:cs typeface="Calibri"/>
              </a:rPr>
              <a:t>wait</a:t>
            </a:r>
            <a:r>
              <a:rPr lang="it-IT" sz="2000">
                <a:cs typeface="Calibri"/>
              </a:rPr>
              <a:t>" e la variabile booleana aspetta viene settata a </a:t>
            </a:r>
            <a:r>
              <a:rPr lang="it-IT" sz="2000" err="1">
                <a:cs typeface="Calibri"/>
              </a:rPr>
              <a:t>true</a:t>
            </a:r>
            <a:r>
              <a:rPr lang="it-IT" sz="2000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54262ACC-8155-4BEB-BF86-DDF5A2755E2A}"/>
              </a:ext>
            </a:extLst>
          </p:cNvPr>
          <p:cNvSpPr/>
          <p:nvPr/>
        </p:nvSpPr>
        <p:spPr>
          <a:xfrm>
            <a:off x="530067" y="25237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702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ECC61A-E874-B7E8-6D1A-A9275509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63" y="660598"/>
            <a:ext cx="7721451" cy="4048976"/>
          </a:xfrm>
          <a:prstGeom prst="rect">
            <a:avLst/>
          </a:prstGeom>
        </p:spPr>
      </p:pic>
      <p:sp>
        <p:nvSpPr>
          <p:cNvPr id="13" name="Connettore 12">
            <a:extLst>
              <a:ext uri="{FF2B5EF4-FFF2-40B4-BE49-F238E27FC236}">
                <a16:creationId xmlns:a16="http://schemas.microsoft.com/office/drawing/2014/main" id="{FC34F907-AE72-C557-88B4-7CEEBFD0E756}"/>
              </a:ext>
            </a:extLst>
          </p:cNvPr>
          <p:cNvSpPr/>
          <p:nvPr/>
        </p:nvSpPr>
        <p:spPr>
          <a:xfrm>
            <a:off x="547077" y="416416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237D98-2856-BD53-38D5-97FEA7FF25F3}"/>
              </a:ext>
            </a:extLst>
          </p:cNvPr>
          <p:cNvSpPr txBox="1"/>
          <p:nvPr/>
        </p:nvSpPr>
        <p:spPr>
          <a:xfrm>
            <a:off x="774363" y="4855282"/>
            <a:ext cx="926743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La variabile booleana aspetta rimarrà </a:t>
            </a:r>
            <a:r>
              <a:rPr lang="it-IT" sz="2000" err="1">
                <a:cs typeface="Calibri"/>
              </a:rPr>
              <a:t>true</a:t>
            </a:r>
            <a:r>
              <a:rPr lang="it-IT" sz="2000">
                <a:cs typeface="Calibri"/>
              </a:rPr>
              <a:t> fino a quando il robot Agent non avrà ricevuto il messaggio dal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. In tale situazione il robot avrà velocità 0, rimanendo di fatto fermo. Ciò comporta anche la momentanea sospensione dell'esecuzione del suo piano.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Quindi , attraverso l'invio del messaggio,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 è responsabile della ripartenza del robot Agent nel suo piano (aspetta=false).</a:t>
            </a:r>
            <a:endParaRPr lang="it-IT" sz="2000">
              <a:ea typeface="+mn-lt"/>
              <a:cs typeface="+mn-lt"/>
            </a:endParaRPr>
          </a:p>
          <a:p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1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63D9455-361D-25E0-C8B5-6DDE1A39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6" y="404335"/>
            <a:ext cx="4305144" cy="297228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CE9B2FB-3B85-326A-9256-02DF7B20165A}"/>
              </a:ext>
            </a:extLst>
          </p:cNvPr>
          <p:cNvSpPr/>
          <p:nvPr/>
        </p:nvSpPr>
        <p:spPr>
          <a:xfrm>
            <a:off x="235860" y="147160"/>
            <a:ext cx="4305144" cy="257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 consegna il fiore a </a:t>
            </a:r>
            <a:r>
              <a:rPr lang="it-IT" sz="2000" err="1">
                <a:solidFill>
                  <a:schemeClr val="tx1"/>
                </a:solidFill>
              </a:rPr>
              <a:t>FemBot</a:t>
            </a:r>
            <a:endParaRPr lang="it-IT" sz="2000">
              <a:solidFill>
                <a:schemeClr val="tx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FEAAD12-FB8E-E145-D6EF-8ABD5684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124" y="404335"/>
            <a:ext cx="4715301" cy="302845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3DBDADF-3131-46E3-6847-F13884A2B716}"/>
              </a:ext>
            </a:extLst>
          </p:cNvPr>
          <p:cNvSpPr/>
          <p:nvPr/>
        </p:nvSpPr>
        <p:spPr>
          <a:xfrm>
            <a:off x="6595124" y="101644"/>
            <a:ext cx="4715300" cy="3168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 rimane in attesa del messaggio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B25640F-E4BE-581F-5C68-C44A1A220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587" y="4024079"/>
            <a:ext cx="5928691" cy="260218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70DDB78-B2AF-8479-2283-14DF043BF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0" y="3899190"/>
            <a:ext cx="4182450" cy="2985502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6BFECC5F-6D19-168E-5E79-A334F00FBDEA}"/>
              </a:ext>
            </a:extLst>
          </p:cNvPr>
          <p:cNvSpPr/>
          <p:nvPr/>
        </p:nvSpPr>
        <p:spPr>
          <a:xfrm>
            <a:off x="250528" y="3411880"/>
            <a:ext cx="4305143" cy="508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 riceve il messaggio da </a:t>
            </a:r>
            <a:r>
              <a:rPr lang="it-IT" sz="2000" err="1">
                <a:solidFill>
                  <a:schemeClr val="tx1"/>
                </a:solidFill>
              </a:rPr>
              <a:t>FemBot</a:t>
            </a:r>
            <a:r>
              <a:rPr lang="it-IT" sz="2000">
                <a:solidFill>
                  <a:schemeClr val="tx1"/>
                </a:solidFill>
              </a:rPr>
              <a:t> e prosegue verso l’imbarco 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2D89F5-E8E9-06AD-A1FD-DFC8B53B8408}"/>
              </a:ext>
            </a:extLst>
          </p:cNvPr>
          <p:cNvSpPr txBox="1"/>
          <p:nvPr/>
        </p:nvSpPr>
        <p:spPr>
          <a:xfrm>
            <a:off x="5839766" y="3666014"/>
            <a:ext cx="3593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Messaggi visualizzati nel prompt</a:t>
            </a:r>
            <a:r>
              <a:rPr lang="it-IT" sz="1400"/>
              <a:t>: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CFA783A-0E84-9208-BC6D-BDA26BAFE3B3}"/>
              </a:ext>
            </a:extLst>
          </p:cNvPr>
          <p:cNvSpPr/>
          <p:nvPr/>
        </p:nvSpPr>
        <p:spPr>
          <a:xfrm>
            <a:off x="9274901" y="3487543"/>
            <a:ext cx="314325" cy="439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3705BF45-18D2-8821-7C36-92746FFA004C}"/>
              </a:ext>
            </a:extLst>
          </p:cNvPr>
          <p:cNvSpPr/>
          <p:nvPr/>
        </p:nvSpPr>
        <p:spPr>
          <a:xfrm>
            <a:off x="96234" y="396193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8" name="Connettore 7">
            <a:extLst>
              <a:ext uri="{FF2B5EF4-FFF2-40B4-BE49-F238E27FC236}">
                <a16:creationId xmlns:a16="http://schemas.microsoft.com/office/drawing/2014/main" id="{92CFC300-09D1-5E50-DAE9-EA6747A732E1}"/>
              </a:ext>
            </a:extLst>
          </p:cNvPr>
          <p:cNvSpPr/>
          <p:nvPr/>
        </p:nvSpPr>
        <p:spPr>
          <a:xfrm>
            <a:off x="6453283" y="418445"/>
            <a:ext cx="28368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6" name="Connettore 5">
            <a:extLst>
              <a:ext uri="{FF2B5EF4-FFF2-40B4-BE49-F238E27FC236}">
                <a16:creationId xmlns:a16="http://schemas.microsoft.com/office/drawing/2014/main" id="{6AD9912F-1961-B53C-3B89-070999459E8E}"/>
              </a:ext>
            </a:extLst>
          </p:cNvPr>
          <p:cNvSpPr/>
          <p:nvPr/>
        </p:nvSpPr>
        <p:spPr>
          <a:xfrm>
            <a:off x="112084" y="480904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42953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675620-5DF3-56A5-DDBF-A30DF244DC0B}"/>
              </a:ext>
            </a:extLst>
          </p:cNvPr>
          <p:cNvSpPr txBox="1"/>
          <p:nvPr/>
        </p:nvSpPr>
        <p:spPr>
          <a:xfrm>
            <a:off x="409227" y="408427"/>
            <a:ext cx="45326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cs typeface="Calibri"/>
              </a:rPr>
              <a:t>Modifiche apportate al file FemBot.java</a:t>
            </a:r>
            <a:endParaRPr lang="it-IT" sz="2000" b="1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B47FBA-AAA1-5A7F-2D8D-B6997B51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4" y="4165852"/>
            <a:ext cx="3120653" cy="16739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1C8B34-838D-286A-B95A-D07BF1AD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41" y="1840329"/>
            <a:ext cx="4975666" cy="3950052"/>
          </a:xfrm>
          <a:prstGeom prst="rect">
            <a:avLst/>
          </a:prstGeom>
        </p:spPr>
      </p:pic>
      <p:sp>
        <p:nvSpPr>
          <p:cNvPr id="7" name="CasellaDiTesto 4">
            <a:extLst>
              <a:ext uri="{FF2B5EF4-FFF2-40B4-BE49-F238E27FC236}">
                <a16:creationId xmlns:a16="http://schemas.microsoft.com/office/drawing/2014/main" id="{6AE4B552-7539-4915-90B0-3BE63E7A57CF}"/>
              </a:ext>
            </a:extLst>
          </p:cNvPr>
          <p:cNvSpPr txBox="1"/>
          <p:nvPr/>
        </p:nvSpPr>
        <p:spPr>
          <a:xfrm>
            <a:off x="487459" y="2976753"/>
            <a:ext cx="5237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dichiarato un flag di tipo booleano.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140E093-B27D-0DD7-CF2E-F77EC50E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0" y="1891955"/>
            <a:ext cx="3940085" cy="988502"/>
          </a:xfrm>
          <a:prstGeom prst="rect">
            <a:avLst/>
          </a:prstGeom>
        </p:spPr>
      </p:pic>
      <p:sp>
        <p:nvSpPr>
          <p:cNvPr id="3" name="Connettore 2">
            <a:extLst>
              <a:ext uri="{FF2B5EF4-FFF2-40B4-BE49-F238E27FC236}">
                <a16:creationId xmlns:a16="http://schemas.microsoft.com/office/drawing/2014/main" id="{D241653D-F6E9-55CC-167E-A1B47552E8C2}"/>
              </a:ext>
            </a:extLst>
          </p:cNvPr>
          <p:cNvSpPr/>
          <p:nvPr/>
        </p:nvSpPr>
        <p:spPr>
          <a:xfrm>
            <a:off x="220759" y="390867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9" name="Connettore 8">
            <a:extLst>
              <a:ext uri="{FF2B5EF4-FFF2-40B4-BE49-F238E27FC236}">
                <a16:creationId xmlns:a16="http://schemas.microsoft.com/office/drawing/2014/main" id="{2B27CCA1-9BBF-EC59-37C3-D079FE25FC0C}"/>
              </a:ext>
            </a:extLst>
          </p:cNvPr>
          <p:cNvSpPr/>
          <p:nvPr/>
        </p:nvSpPr>
        <p:spPr>
          <a:xfrm>
            <a:off x="6463841" y="156699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0" name="Connettore 9">
            <a:extLst>
              <a:ext uri="{FF2B5EF4-FFF2-40B4-BE49-F238E27FC236}">
                <a16:creationId xmlns:a16="http://schemas.microsoft.com/office/drawing/2014/main" id="{71FB2F81-C4C7-04E0-8AE3-6F7D06D55D62}"/>
              </a:ext>
            </a:extLst>
          </p:cNvPr>
          <p:cNvSpPr/>
          <p:nvPr/>
        </p:nvSpPr>
        <p:spPr>
          <a:xfrm>
            <a:off x="250533" y="156699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5429ED-ED82-730A-0F2A-CD00A926C172}"/>
              </a:ext>
            </a:extLst>
          </p:cNvPr>
          <p:cNvSpPr txBox="1"/>
          <p:nvPr/>
        </p:nvSpPr>
        <p:spPr>
          <a:xfrm>
            <a:off x="308167" y="772255"/>
            <a:ext cx="116333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Per verificare che effettivamente il robot Agent attende la risposta di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, abbiamo aggiunto un ritardo nell'invio di tale risposta.</a:t>
            </a: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15" name="CasellaDiTesto 4">
            <a:extLst>
              <a:ext uri="{FF2B5EF4-FFF2-40B4-BE49-F238E27FC236}">
                <a16:creationId xmlns:a16="http://schemas.microsoft.com/office/drawing/2014/main" id="{C7907624-C0C5-D12D-F2A4-8E3023952053}"/>
              </a:ext>
            </a:extLst>
          </p:cNvPr>
          <p:cNvSpPr txBox="1"/>
          <p:nvPr/>
        </p:nvSpPr>
        <p:spPr>
          <a:xfrm>
            <a:off x="409227" y="5962659"/>
            <a:ext cx="35297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creato due metodi.</a:t>
            </a:r>
          </a:p>
        </p:txBody>
      </p:sp>
      <p:sp>
        <p:nvSpPr>
          <p:cNvPr id="16" name="CasellaDiTesto 4">
            <a:extLst>
              <a:ext uri="{FF2B5EF4-FFF2-40B4-BE49-F238E27FC236}">
                <a16:creationId xmlns:a16="http://schemas.microsoft.com/office/drawing/2014/main" id="{DCAFF827-6C8C-5999-E5A2-CD7025783200}"/>
              </a:ext>
            </a:extLst>
          </p:cNvPr>
          <p:cNvSpPr txBox="1"/>
          <p:nvPr/>
        </p:nvSpPr>
        <p:spPr>
          <a:xfrm>
            <a:off x="6730541" y="5962659"/>
            <a:ext cx="51715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implementato il metodo ritardo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92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5C715FE-36E4-7FAE-9046-55870F1A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9" y="551704"/>
            <a:ext cx="4018088" cy="12116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4467472-3E0B-4D1D-493E-FC0124F5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49" y="4152058"/>
            <a:ext cx="6391331" cy="150291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244D6E-E091-D31F-7ABC-BB380C89B08C}"/>
              </a:ext>
            </a:extLst>
          </p:cNvPr>
          <p:cNvSpPr txBox="1"/>
          <p:nvPr/>
        </p:nvSpPr>
        <p:spPr>
          <a:xfrm>
            <a:off x="747149" y="3715978"/>
            <a:ext cx="781106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ea typeface="+mn-lt"/>
                <a:cs typeface="+mn-lt"/>
              </a:rPr>
              <a:t>Per la comunicazione tra robot abbiamo dichiarato le seguenti variabili:</a:t>
            </a:r>
          </a:p>
          <a:p>
            <a:endParaRPr lang="it-IT">
              <a:cs typeface="Calibri"/>
            </a:endParaRPr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A4357BBF-C845-88A5-797C-F1871AC9CFB2}"/>
              </a:ext>
            </a:extLst>
          </p:cNvPr>
          <p:cNvSpPr txBox="1"/>
          <p:nvPr/>
        </p:nvSpPr>
        <p:spPr>
          <a:xfrm>
            <a:off x="747149" y="1870091"/>
            <a:ext cx="51715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passato un valore arbitrario al metodo ritardo().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Ad esempio, se passiamo il valore "500" al metodo ritardo, il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, invia il messaggio 5 secondi dopo aver ricevuto il fiore da Agent.</a:t>
            </a: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A00C80-158D-728C-0B79-994B30DF437F}"/>
              </a:ext>
            </a:extLst>
          </p:cNvPr>
          <p:cNvSpPr/>
          <p:nvPr/>
        </p:nvSpPr>
        <p:spPr>
          <a:xfrm>
            <a:off x="480449" y="27914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3" name="Connettore 2">
            <a:extLst>
              <a:ext uri="{FF2B5EF4-FFF2-40B4-BE49-F238E27FC236}">
                <a16:creationId xmlns:a16="http://schemas.microsoft.com/office/drawing/2014/main" id="{92D9F2C7-B996-9BAD-F8DF-EC9470819297}"/>
              </a:ext>
            </a:extLst>
          </p:cNvPr>
          <p:cNvSpPr/>
          <p:nvPr/>
        </p:nvSpPr>
        <p:spPr>
          <a:xfrm>
            <a:off x="480449" y="3781969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005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ESERCITAZIONE 5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431B50-F0D9-7683-3868-4796AA97435D}"/>
              </a:ext>
            </a:extLst>
          </p:cNvPr>
          <p:cNvSpPr txBox="1"/>
          <p:nvPr/>
        </p:nvSpPr>
        <p:spPr>
          <a:xfrm>
            <a:off x="838200" y="1929384"/>
            <a:ext cx="10515600" cy="2981961"/>
          </a:xfr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b="1">
                <a:cs typeface="Calibri"/>
              </a:rPr>
              <a:t>GUIDA 1. Introdurre nel file Vigilante.java il cambiamento dinamico di sonar e laser</a:t>
            </a:r>
          </a:p>
          <a:p>
            <a:r>
              <a:rPr lang="it-IT" sz="2000" b="1">
                <a:cs typeface="Calibri"/>
              </a:rPr>
              <a:t>GUIDA 2. Implementare la seguente comunicazione tra robot: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>
                <a:cs typeface="Calibri"/>
              </a:rPr>
              <a:t> il robot Agent consegna il fiore al robot </a:t>
            </a:r>
            <a:r>
              <a:rPr lang="it-IT" sz="2000" b="1" err="1">
                <a:cs typeface="Calibri"/>
              </a:rPr>
              <a:t>Fembot</a:t>
            </a:r>
            <a:r>
              <a:rPr lang="it-IT" sz="2000" b="1">
                <a:cs typeface="Calibri"/>
              </a:rPr>
              <a:t> e invia un messaggio: "ti ho portato un  fiore»;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err="1">
                <a:cs typeface="Calibri"/>
              </a:rPr>
              <a:t>Fembot</a:t>
            </a:r>
            <a:r>
              <a:rPr lang="it-IT" sz="2000" b="1">
                <a:cs typeface="Calibri"/>
              </a:rPr>
              <a:t> risponde.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>
                <a:cs typeface="Calibri"/>
              </a:rPr>
              <a:t>se Agent riceve la risposta torna ad eseguire le azioni del suo piano, altrimenti rimane fermo in attesa del messaggio.</a:t>
            </a:r>
          </a:p>
          <a:p>
            <a:r>
              <a:rPr lang="it-IT" sz="2000" b="1">
                <a:cs typeface="Calibri"/>
              </a:rPr>
              <a:t>GUIDA 3. Creazione di un oggetto grafico e cambiamento della missione estesa</a:t>
            </a:r>
          </a:p>
        </p:txBody>
      </p:sp>
    </p:spTree>
    <p:extLst>
      <p:ext uri="{BB962C8B-B14F-4D97-AF65-F5344CB8AC3E}">
        <p14:creationId xmlns:p14="http://schemas.microsoft.com/office/powerpoint/2010/main" val="218468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D569B0-50FC-88EF-D8B6-70CC1234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5" y="4052462"/>
            <a:ext cx="6446997" cy="27220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0E656B-FF4A-97D4-7FD0-FA21CAB7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6" y="654635"/>
            <a:ext cx="7514866" cy="2813051"/>
          </a:xfrm>
          <a:prstGeom prst="rect">
            <a:avLst/>
          </a:prstGeom>
        </p:spPr>
      </p:pic>
      <p:sp>
        <p:nvSpPr>
          <p:cNvPr id="2" name="Connettore 1">
            <a:extLst>
              <a:ext uri="{FF2B5EF4-FFF2-40B4-BE49-F238E27FC236}">
                <a16:creationId xmlns:a16="http://schemas.microsoft.com/office/drawing/2014/main" id="{E0547D39-8CA7-B579-906C-B52024BD1B06}"/>
              </a:ext>
            </a:extLst>
          </p:cNvPr>
          <p:cNvSpPr/>
          <p:nvPr/>
        </p:nvSpPr>
        <p:spPr>
          <a:xfrm>
            <a:off x="231135" y="3747364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7</a:t>
            </a:r>
          </a:p>
        </p:txBody>
      </p:sp>
      <p:sp>
        <p:nvSpPr>
          <p:cNvPr id="4" name="Connettore 3">
            <a:extLst>
              <a:ext uri="{FF2B5EF4-FFF2-40B4-BE49-F238E27FC236}">
                <a16:creationId xmlns:a16="http://schemas.microsoft.com/office/drawing/2014/main" id="{5D39480A-4799-4619-300F-43A757E86031}"/>
              </a:ext>
            </a:extLst>
          </p:cNvPr>
          <p:cNvSpPr/>
          <p:nvPr/>
        </p:nvSpPr>
        <p:spPr>
          <a:xfrm>
            <a:off x="231135" y="397460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78CE96-9751-DEB7-E4A9-057F3677770B}"/>
              </a:ext>
            </a:extLst>
          </p:cNvPr>
          <p:cNvSpPr txBox="1"/>
          <p:nvPr/>
        </p:nvSpPr>
        <p:spPr>
          <a:xfrm>
            <a:off x="544645" y="3652352"/>
            <a:ext cx="73706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Dopo aver ricevuto il messaggio da Agent,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 invia la risposta.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016649-A81A-64B4-C470-F637F32F121D}"/>
              </a:ext>
            </a:extLst>
          </p:cNvPr>
          <p:cNvSpPr txBox="1"/>
          <p:nvPr/>
        </p:nvSpPr>
        <p:spPr>
          <a:xfrm>
            <a:off x="544646" y="285303"/>
            <a:ext cx="6755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 riceve il messaggio da Agent alla consegna del fiore.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56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3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10255B-2385-C67B-CF41-E07E279AC3D3}"/>
              </a:ext>
            </a:extLst>
          </p:cNvPr>
          <p:cNvSpPr txBox="1"/>
          <p:nvPr/>
        </p:nvSpPr>
        <p:spPr>
          <a:xfrm>
            <a:off x="627992" y="1981936"/>
            <a:ext cx="10515600" cy="1247039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it-IT" sz="2000" b="1"/>
              <a:t>Creazione di un oggetto grafico e cambiamento della missione estesa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71665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5567D2-E3E5-23BF-B6EB-EE53F232ABEB}"/>
              </a:ext>
            </a:extLst>
          </p:cNvPr>
          <p:cNvSpPr txBox="1"/>
          <p:nvPr/>
        </p:nvSpPr>
        <p:spPr>
          <a:xfrm>
            <a:off x="222957" y="984956"/>
            <a:ext cx="11887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308E6E-171E-D094-A719-9CECE6C1F352}"/>
              </a:ext>
            </a:extLst>
          </p:cNvPr>
          <p:cNvSpPr txBox="1"/>
          <p:nvPr/>
        </p:nvSpPr>
        <p:spPr>
          <a:xfrm>
            <a:off x="465302" y="845751"/>
            <a:ext cx="108389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cs typeface="Calibri"/>
              </a:rPr>
              <a:t>​</a:t>
            </a:r>
            <a:endParaRPr lang="it-IT" sz="24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9CE8A8-674A-EF90-1658-47507AA83569}"/>
              </a:ext>
            </a:extLst>
          </p:cNvPr>
          <p:cNvSpPr txBox="1"/>
          <p:nvPr/>
        </p:nvSpPr>
        <p:spPr>
          <a:xfrm>
            <a:off x="445795" y="444936"/>
            <a:ext cx="1126139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/>
              <a:t>Per la creazione dell'oggetto Bar abbiamo creato una classe Bar.java che estende la classe </a:t>
            </a:r>
            <a:r>
              <a:rPr lang="it-IT" sz="2000" err="1"/>
              <a:t>BinSim</a:t>
            </a:r>
            <a:r>
              <a:rPr lang="it-IT" sz="2000"/>
              <a:t>, effettuando l’</a:t>
            </a:r>
            <a:r>
              <a:rPr lang="it-IT" sz="2000" err="1"/>
              <a:t>override</a:t>
            </a:r>
            <a:r>
              <a:rPr lang="it-IT" sz="2000"/>
              <a:t> del metodo </a:t>
            </a:r>
            <a:r>
              <a:rPr lang="it-IT" sz="2000" err="1"/>
              <a:t>draw</a:t>
            </a:r>
            <a:r>
              <a:rPr lang="it-IT" sz="2000"/>
              <a:t>(), in modo tale da disegnare un rettangolo per simulare l’area bar.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90D83-87D9-BB88-53DB-EEEEBB4A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53" y="1553637"/>
            <a:ext cx="5308893" cy="47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747D7-6887-FBBA-682B-DC75E14054DE}"/>
              </a:ext>
            </a:extLst>
          </p:cNvPr>
          <p:cNvSpPr txBox="1"/>
          <p:nvPr/>
        </p:nvSpPr>
        <p:spPr>
          <a:xfrm>
            <a:off x="151175" y="3981791"/>
            <a:ext cx="8511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Infine, abbiamo creato la classe Bartender per inserire il barista nell’area bar.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5F6157-B9BD-D7D4-BACF-4FC14F33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84" y="4351123"/>
            <a:ext cx="2802833" cy="22493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556239-30AD-FFAB-732D-944F770D3F0C}"/>
              </a:ext>
            </a:extLst>
          </p:cNvPr>
          <p:cNvSpPr txBox="1"/>
          <p:nvPr/>
        </p:nvSpPr>
        <p:spPr>
          <a:xfrm>
            <a:off x="151175" y="174249"/>
            <a:ext cx="11889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Successivamente, abbiamo modificato il file </a:t>
            </a:r>
            <a:r>
              <a:rPr lang="it-IT" sz="2000" err="1"/>
              <a:t>AirportC_acqua.dsc</a:t>
            </a:r>
            <a:r>
              <a:rPr lang="it-IT" sz="2000"/>
              <a:t> per il posizionamento del bar e il file airport.pl per l’introduzione dell’azione goto(bar). 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451A8F2-A928-58F2-314E-1F36DBA70676}"/>
              </a:ext>
            </a:extLst>
          </p:cNvPr>
          <p:cNvGrpSpPr/>
          <p:nvPr/>
        </p:nvGrpSpPr>
        <p:grpSpPr>
          <a:xfrm>
            <a:off x="4104636" y="1375578"/>
            <a:ext cx="7397163" cy="938252"/>
            <a:chOff x="234862" y="2163986"/>
            <a:chExt cx="7397163" cy="93825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FDCFDCFF-9C4D-5CB8-DA79-34F50458C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63" r="6439" b="-2932"/>
            <a:stretch/>
          </p:blipFill>
          <p:spPr>
            <a:xfrm>
              <a:off x="234862" y="2697262"/>
              <a:ext cx="7397163" cy="404976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62CBC526-7CC7-B4C4-797C-FE82C1EC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863" y="2163986"/>
              <a:ext cx="5793650" cy="533276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2DB467A2-717A-4EC9-A0FE-C3557E33C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14" y="1269784"/>
            <a:ext cx="3275736" cy="26457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9645D-54EC-2895-352D-7966E462B658}"/>
              </a:ext>
            </a:extLst>
          </p:cNvPr>
          <p:cNvSpPr txBox="1"/>
          <p:nvPr/>
        </p:nvSpPr>
        <p:spPr>
          <a:xfrm>
            <a:off x="4104636" y="882135"/>
            <a:ext cx="245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File </a:t>
            </a:r>
            <a:r>
              <a:rPr lang="it-IT" b="1" err="1"/>
              <a:t>AirportC_acqua.dsc</a:t>
            </a:r>
            <a:endParaRPr lang="it-IT" b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ABD133-6495-D7D3-19B6-E160E44D4273}"/>
              </a:ext>
            </a:extLst>
          </p:cNvPr>
          <p:cNvSpPr txBox="1"/>
          <p:nvPr/>
        </p:nvSpPr>
        <p:spPr>
          <a:xfrm>
            <a:off x="314414" y="882135"/>
            <a:ext cx="152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File airport.pl</a:t>
            </a:r>
          </a:p>
        </p:txBody>
      </p:sp>
    </p:spTree>
    <p:extLst>
      <p:ext uri="{BB962C8B-B14F-4D97-AF65-F5344CB8AC3E}">
        <p14:creationId xmlns:p14="http://schemas.microsoft.com/office/powerpoint/2010/main" val="331616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474EA646-7551-175F-F291-0CE1C478A2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8900" y="1035050"/>
            <a:ext cx="9609138" cy="4351338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3414B3-9ED2-C2C8-22E4-2FD3A0DCB57D}"/>
              </a:ext>
            </a:extLst>
          </p:cNvPr>
          <p:cNvSpPr txBox="1"/>
          <p:nvPr/>
        </p:nvSpPr>
        <p:spPr>
          <a:xfrm>
            <a:off x="3948113" y="199420"/>
            <a:ext cx="429577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VIDEO ILLUSTRATIVO</a:t>
            </a:r>
          </a:p>
        </p:txBody>
      </p:sp>
    </p:spTree>
    <p:extLst>
      <p:ext uri="{BB962C8B-B14F-4D97-AF65-F5344CB8AC3E}">
        <p14:creationId xmlns:p14="http://schemas.microsoft.com/office/powerpoint/2010/main" val="33256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3932401" y="33021"/>
            <a:ext cx="432719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CATCH_PLANE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31E925-74D6-5900-543D-4DCD6A85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7" y="3536320"/>
            <a:ext cx="3025720" cy="3174526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D244F174-9944-FC0E-08E9-5153B323E83A}"/>
              </a:ext>
            </a:extLst>
          </p:cNvPr>
          <p:cNvGrpSpPr/>
          <p:nvPr/>
        </p:nvGrpSpPr>
        <p:grpSpPr>
          <a:xfrm>
            <a:off x="1786718" y="873770"/>
            <a:ext cx="8542382" cy="3972622"/>
            <a:chOff x="445301" y="969229"/>
            <a:chExt cx="8542382" cy="3972622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742887" y="1214690"/>
              <a:ext cx="3390174" cy="2454314"/>
              <a:chOff x="641287" y="530186"/>
              <a:chExt cx="3390174" cy="2454314"/>
            </a:xfrm>
          </p:grpSpPr>
          <p:sp>
            <p:nvSpPr>
              <p:cNvPr id="2" name="Connettore 1">
                <a:extLst>
                  <a:ext uri="{FF2B5EF4-FFF2-40B4-BE49-F238E27FC236}">
                    <a16:creationId xmlns:a16="http://schemas.microsoft.com/office/drawing/2014/main" id="{8B7A5F48-3C16-349A-C8F4-F9D72632E4CB}"/>
                  </a:ext>
                </a:extLst>
              </p:cNvPr>
              <p:cNvSpPr/>
              <p:nvPr/>
            </p:nvSpPr>
            <p:spPr>
              <a:xfrm>
                <a:off x="641287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6" name="Connettore 2 5">
                <a:extLst>
                  <a:ext uri="{FF2B5EF4-FFF2-40B4-BE49-F238E27FC236}">
                    <a16:creationId xmlns:a16="http://schemas.microsoft.com/office/drawing/2014/main" id="{6E4096B4-0B01-F058-3CFD-044C30B7A29B}"/>
                  </a:ext>
                </a:extLst>
              </p:cNvPr>
              <p:cNvCxnSpPr>
                <a:cxnSpLocks/>
                <a:stCxn id="2" idx="6"/>
                <a:endCxn id="7" idx="2"/>
              </p:cNvCxnSpPr>
              <p:nvPr/>
            </p:nvCxnSpPr>
            <p:spPr>
              <a:xfrm>
                <a:off x="1212787" y="1708150"/>
                <a:ext cx="37471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onnettore 10">
                <a:extLst>
                  <a:ext uri="{FF2B5EF4-FFF2-40B4-BE49-F238E27FC236}">
                    <a16:creationId xmlns:a16="http://schemas.microsoft.com/office/drawing/2014/main" id="{2D50EAA9-7928-5DE2-022C-42962FDA4480}"/>
                  </a:ext>
                </a:extLst>
              </p:cNvPr>
              <p:cNvSpPr/>
              <p:nvPr/>
            </p:nvSpPr>
            <p:spPr>
              <a:xfrm>
                <a:off x="25019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AD7DE5BB-D04F-33B9-008E-070A04C77EEA}"/>
                  </a:ext>
                </a:extLst>
              </p:cNvPr>
              <p:cNvCxnSpPr>
                <a:cxnSpLocks/>
                <a:stCxn id="11" idx="7"/>
                <a:endCxn id="19" idx="3"/>
              </p:cNvCxnSpPr>
              <p:nvPr/>
            </p:nvCxnSpPr>
            <p:spPr>
              <a:xfrm flipV="1">
                <a:off x="2989706" y="996312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3459961" y="53018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onnettore 19">
                <a:extLst>
                  <a:ext uri="{FF2B5EF4-FFF2-40B4-BE49-F238E27FC236}">
                    <a16:creationId xmlns:a16="http://schemas.microsoft.com/office/drawing/2014/main" id="{B0F4A588-4F55-0D79-3DDB-047822E81803}"/>
                  </a:ext>
                </a:extLst>
              </p:cNvPr>
              <p:cNvSpPr/>
              <p:nvPr/>
            </p:nvSpPr>
            <p:spPr>
              <a:xfrm>
                <a:off x="3429000" y="24384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B3E6BC29-BB0E-B3C3-7454-346E7D5007CE}"/>
                  </a:ext>
                </a:extLst>
              </p:cNvPr>
              <p:cNvCxnSpPr>
                <a:cxnSpLocks/>
                <a:stCxn id="11" idx="5"/>
                <a:endCxn id="20" idx="1"/>
              </p:cNvCxnSpPr>
              <p:nvPr/>
            </p:nvCxnSpPr>
            <p:spPr>
              <a:xfrm>
                <a:off x="2989706" y="1901226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2D4D0789-F5E6-0A85-224D-9F8FCEE3A403}"/>
                </a:ext>
              </a:extLst>
            </p:cNvPr>
            <p:cNvGrpSpPr/>
            <p:nvPr/>
          </p:nvGrpSpPr>
          <p:grpSpPr>
            <a:xfrm>
              <a:off x="4601980" y="1214690"/>
              <a:ext cx="1501972" cy="546100"/>
              <a:chOff x="4511936" y="1199502"/>
              <a:chExt cx="1501972" cy="546100"/>
            </a:xfrm>
          </p:grpSpPr>
          <p:sp>
            <p:nvSpPr>
              <p:cNvPr id="31" name="Connettore 30">
                <a:extLst>
                  <a:ext uri="{FF2B5EF4-FFF2-40B4-BE49-F238E27FC236}">
                    <a16:creationId xmlns:a16="http://schemas.microsoft.com/office/drawing/2014/main" id="{6B76DF88-8E60-5729-BDA8-34D2A03B8AC1}"/>
                  </a:ext>
                </a:extLst>
              </p:cNvPr>
              <p:cNvSpPr/>
              <p:nvPr/>
            </p:nvSpPr>
            <p:spPr>
              <a:xfrm>
                <a:off x="4511936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2" name="Connettore 2 31">
                <a:extLst>
                  <a:ext uri="{FF2B5EF4-FFF2-40B4-BE49-F238E27FC236}">
                    <a16:creationId xmlns:a16="http://schemas.microsoft.com/office/drawing/2014/main" id="{641D3987-C306-1950-193C-2666365869B6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>
                <a:off x="5083436" y="1472552"/>
                <a:ext cx="35897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onnettore 33">
                <a:extLst>
                  <a:ext uri="{FF2B5EF4-FFF2-40B4-BE49-F238E27FC236}">
                    <a16:creationId xmlns:a16="http://schemas.microsoft.com/office/drawing/2014/main" id="{0A6DE1B2-80C7-847C-C954-27156FFA00A5}"/>
                  </a:ext>
                </a:extLst>
              </p:cNvPr>
              <p:cNvSpPr/>
              <p:nvPr/>
            </p:nvSpPr>
            <p:spPr>
              <a:xfrm>
                <a:off x="5442408" y="1199502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FE4AB5D9-F91F-9131-8166-73C44E2F4B0A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4133061" y="1487740"/>
              <a:ext cx="4689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100" y="339024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2" name="Gruppo 1041">
              <a:extLst>
                <a:ext uri="{FF2B5EF4-FFF2-40B4-BE49-F238E27FC236}">
                  <a16:creationId xmlns:a16="http://schemas.microsoft.com/office/drawing/2014/main" id="{FFF0AF67-830A-369A-6909-1858F1A46719}"/>
                </a:ext>
              </a:extLst>
            </p:cNvPr>
            <p:cNvGrpSpPr/>
            <p:nvPr/>
          </p:nvGrpSpPr>
          <p:grpSpPr>
            <a:xfrm>
              <a:off x="4552640" y="2212278"/>
              <a:ext cx="1529561" cy="2454314"/>
              <a:chOff x="6193538" y="2585730"/>
              <a:chExt cx="1529561" cy="2454314"/>
            </a:xfrm>
          </p:grpSpPr>
          <p:sp>
            <p:nvSpPr>
              <p:cNvPr id="1035" name="Connettore 1034">
                <a:extLst>
                  <a:ext uri="{FF2B5EF4-FFF2-40B4-BE49-F238E27FC236}">
                    <a16:creationId xmlns:a16="http://schemas.microsoft.com/office/drawing/2014/main" id="{8BDED48D-CF6F-7372-B139-2B6700649954}"/>
                  </a:ext>
                </a:extLst>
              </p:cNvPr>
              <p:cNvSpPr/>
              <p:nvPr/>
            </p:nvSpPr>
            <p:spPr>
              <a:xfrm>
                <a:off x="6193538" y="3490644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6" name="Connettore 2 1035">
                <a:extLst>
                  <a:ext uri="{FF2B5EF4-FFF2-40B4-BE49-F238E27FC236}">
                    <a16:creationId xmlns:a16="http://schemas.microsoft.com/office/drawing/2014/main" id="{841FC37B-BBBF-55FB-77CF-DADB6B9BBE07}"/>
                  </a:ext>
                </a:extLst>
              </p:cNvPr>
              <p:cNvCxnSpPr>
                <a:cxnSpLocks/>
                <a:stCxn id="1035" idx="7"/>
                <a:endCxn id="1037" idx="3"/>
              </p:cNvCxnSpPr>
              <p:nvPr/>
            </p:nvCxnSpPr>
            <p:spPr>
              <a:xfrm flipV="1">
                <a:off x="6681344" y="3051856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7" name="Connettore 1036">
                <a:extLst>
                  <a:ext uri="{FF2B5EF4-FFF2-40B4-BE49-F238E27FC236}">
                    <a16:creationId xmlns:a16="http://schemas.microsoft.com/office/drawing/2014/main" id="{AD5F5E31-8FA5-3A53-29FD-3F82DD941B98}"/>
                  </a:ext>
                </a:extLst>
              </p:cNvPr>
              <p:cNvSpPr/>
              <p:nvPr/>
            </p:nvSpPr>
            <p:spPr>
              <a:xfrm>
                <a:off x="7151599" y="258573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8" name="Connettore 1037">
                <a:extLst>
                  <a:ext uri="{FF2B5EF4-FFF2-40B4-BE49-F238E27FC236}">
                    <a16:creationId xmlns:a16="http://schemas.microsoft.com/office/drawing/2014/main" id="{F7D72752-A603-DC7E-EFCF-6672BDF732EF}"/>
                  </a:ext>
                </a:extLst>
              </p:cNvPr>
              <p:cNvSpPr/>
              <p:nvPr/>
            </p:nvSpPr>
            <p:spPr>
              <a:xfrm>
                <a:off x="7120638" y="4493944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9" name="Connettore 2 1038">
                <a:extLst>
                  <a:ext uri="{FF2B5EF4-FFF2-40B4-BE49-F238E27FC236}">
                    <a16:creationId xmlns:a16="http://schemas.microsoft.com/office/drawing/2014/main" id="{7E4AD190-DD86-53BB-6B16-8FF5713564D8}"/>
                  </a:ext>
                </a:extLst>
              </p:cNvPr>
              <p:cNvCxnSpPr>
                <a:cxnSpLocks/>
                <a:stCxn id="1035" idx="5"/>
                <a:endCxn id="1038" idx="1"/>
              </p:cNvCxnSpPr>
              <p:nvPr/>
            </p:nvCxnSpPr>
            <p:spPr>
              <a:xfrm>
                <a:off x="6681344" y="3956770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7" name="Gruppo 1056">
              <a:extLst>
                <a:ext uri="{FF2B5EF4-FFF2-40B4-BE49-F238E27FC236}">
                  <a16:creationId xmlns:a16="http://schemas.microsoft.com/office/drawing/2014/main" id="{F117BA89-3E71-D2D8-DC9E-BBF86347378A}"/>
                </a:ext>
              </a:extLst>
            </p:cNvPr>
            <p:cNvGrpSpPr/>
            <p:nvPr/>
          </p:nvGrpSpPr>
          <p:grpSpPr>
            <a:xfrm>
              <a:off x="6082201" y="2212278"/>
              <a:ext cx="1896407" cy="546100"/>
              <a:chOff x="4053543" y="1199502"/>
              <a:chExt cx="1896407" cy="546100"/>
            </a:xfrm>
          </p:grpSpPr>
          <p:sp>
            <p:nvSpPr>
              <p:cNvPr id="1058" name="Connettore 1057">
                <a:extLst>
                  <a:ext uri="{FF2B5EF4-FFF2-40B4-BE49-F238E27FC236}">
                    <a16:creationId xmlns:a16="http://schemas.microsoft.com/office/drawing/2014/main" id="{D2788F53-3FEB-0DD4-CDEF-1CF7948B5E9A}"/>
                  </a:ext>
                </a:extLst>
              </p:cNvPr>
              <p:cNvSpPr/>
              <p:nvPr/>
            </p:nvSpPr>
            <p:spPr>
              <a:xfrm>
                <a:off x="4451350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59" name="Connettore 2 1058">
                <a:extLst>
                  <a:ext uri="{FF2B5EF4-FFF2-40B4-BE49-F238E27FC236}">
                    <a16:creationId xmlns:a16="http://schemas.microsoft.com/office/drawing/2014/main" id="{C65A6663-0739-DEF1-C9EC-CDF895A0EA1B}"/>
                  </a:ext>
                </a:extLst>
              </p:cNvPr>
              <p:cNvCxnSpPr>
                <a:cxnSpLocks/>
                <a:stCxn id="1058" idx="6"/>
                <a:endCxn id="1060" idx="2"/>
              </p:cNvCxnSpPr>
              <p:nvPr/>
            </p:nvCxnSpPr>
            <p:spPr>
              <a:xfrm>
                <a:off x="5022850" y="1472552"/>
                <a:ext cx="35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Connettore 1059">
                <a:extLst>
                  <a:ext uri="{FF2B5EF4-FFF2-40B4-BE49-F238E27FC236}">
                    <a16:creationId xmlns:a16="http://schemas.microsoft.com/office/drawing/2014/main" id="{8BE72DDC-DF3C-3588-87D8-02C2BF608D98}"/>
                  </a:ext>
                </a:extLst>
              </p:cNvPr>
              <p:cNvSpPr/>
              <p:nvPr/>
            </p:nvSpPr>
            <p:spPr>
              <a:xfrm>
                <a:off x="5378450" y="1199502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61" name="Connettore 2 1060">
                <a:extLst>
                  <a:ext uri="{FF2B5EF4-FFF2-40B4-BE49-F238E27FC236}">
                    <a16:creationId xmlns:a16="http://schemas.microsoft.com/office/drawing/2014/main" id="{790C7A70-1274-9E44-9EE7-34C11241A657}"/>
                  </a:ext>
                </a:extLst>
              </p:cNvPr>
              <p:cNvCxnSpPr>
                <a:cxnSpLocks/>
                <a:endCxn id="1058" idx="2"/>
              </p:cNvCxnSpPr>
              <p:nvPr/>
            </p:nvCxnSpPr>
            <p:spPr>
              <a:xfrm>
                <a:off x="4053543" y="1472552"/>
                <a:ext cx="39780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6" name="Gruppo 1075">
              <a:extLst>
                <a:ext uri="{FF2B5EF4-FFF2-40B4-BE49-F238E27FC236}">
                  <a16:creationId xmlns:a16="http://schemas.microsoft.com/office/drawing/2014/main" id="{93AC9765-C1FD-DAEE-782D-B39829FC81EE}"/>
                </a:ext>
              </a:extLst>
            </p:cNvPr>
            <p:cNvGrpSpPr/>
            <p:nvPr/>
          </p:nvGrpSpPr>
          <p:grpSpPr>
            <a:xfrm>
              <a:off x="6080796" y="4120753"/>
              <a:ext cx="950685" cy="546100"/>
              <a:chOff x="4072165" y="1199502"/>
              <a:chExt cx="950685" cy="546100"/>
            </a:xfrm>
          </p:grpSpPr>
          <p:sp>
            <p:nvSpPr>
              <p:cNvPr id="1077" name="Connettore 1076">
                <a:extLst>
                  <a:ext uri="{FF2B5EF4-FFF2-40B4-BE49-F238E27FC236}">
                    <a16:creationId xmlns:a16="http://schemas.microsoft.com/office/drawing/2014/main" id="{FDE6FCAF-AC92-E918-05A9-41CE99FF06C1}"/>
                  </a:ext>
                </a:extLst>
              </p:cNvPr>
              <p:cNvSpPr/>
              <p:nvPr/>
            </p:nvSpPr>
            <p:spPr>
              <a:xfrm>
                <a:off x="4451350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80" name="Connettore 2 1079">
                <a:extLst>
                  <a:ext uri="{FF2B5EF4-FFF2-40B4-BE49-F238E27FC236}">
                    <a16:creationId xmlns:a16="http://schemas.microsoft.com/office/drawing/2014/main" id="{B5F5FAC6-E629-51B6-880D-2A024FE4CA89}"/>
                  </a:ext>
                </a:extLst>
              </p:cNvPr>
              <p:cNvCxnSpPr>
                <a:cxnSpLocks/>
                <a:endCxn id="1077" idx="2"/>
              </p:cNvCxnSpPr>
              <p:nvPr/>
            </p:nvCxnSpPr>
            <p:spPr>
              <a:xfrm>
                <a:off x="4072165" y="1472552"/>
                <a:ext cx="3791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650925" y="1381068"/>
              <a:ext cx="1164590" cy="737870"/>
            </a:xfrm>
            <a:prstGeom prst="rect">
              <a:avLst/>
            </a:prstGeom>
          </p:spPr>
          <p:txBody>
            <a:bodyPr vert="horz" wrap="square" lIns="0" tIns="22225" rIns="0" bIns="0" rtlCol="0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 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>
                  <a:latin typeface="Trebuchet MS"/>
                  <a:cs typeface="Trebuchet MS"/>
                </a:rPr>
                <a:t>i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75">
                  <a:latin typeface="Trebuchet MS"/>
                  <a:cs typeface="Trebuchet MS"/>
                </a:rPr>
                <a:t>is_</a:t>
              </a:r>
              <a:r>
                <a:rPr sz="1600" spc="90">
                  <a:latin typeface="Trebuchet MS"/>
                  <a:cs typeface="Trebuchet MS"/>
                </a:rPr>
                <a:t>g</a:t>
              </a:r>
              <a:r>
                <a:rPr sz="1600" spc="35">
                  <a:latin typeface="Trebuchet MS"/>
                  <a:cs typeface="Trebuchet MS"/>
                </a:rPr>
                <a:t>ate_  </a:t>
              </a:r>
              <a:r>
                <a:rPr sz="1600" spc="85">
                  <a:latin typeface="Trebuchet MS"/>
                  <a:cs typeface="Trebuchet MS"/>
                </a:rPr>
                <a:t>A)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07F72A18-033F-7168-19E4-BEC136461216}"/>
                </a:ext>
              </a:extLst>
            </p:cNvPr>
            <p:cNvSpPr txBox="1"/>
            <p:nvPr/>
          </p:nvSpPr>
          <p:spPr>
            <a:xfrm>
              <a:off x="5823414" y="969230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bo</a:t>
              </a:r>
              <a:r>
                <a:rPr lang="it-IT" sz="1600" spc="140" err="1">
                  <a:latin typeface="Trebuchet MS"/>
                  <a:cs typeface="Trebuchet MS"/>
                </a:rPr>
                <a:t>a</a:t>
              </a:r>
              <a:r>
                <a:rPr lang="it-IT" sz="1600" spc="25" err="1">
                  <a:latin typeface="Trebuchet MS"/>
                  <a:cs typeface="Trebuchet MS"/>
                </a:rPr>
                <a:t>r</a:t>
              </a:r>
              <a:r>
                <a:rPr lang="it-IT" sz="1600" spc="110" err="1">
                  <a:latin typeface="Trebuchet MS"/>
                  <a:cs typeface="Trebuchet MS"/>
                </a:rPr>
                <a:t>d</a:t>
              </a:r>
              <a:r>
                <a:rPr lang="it-IT" sz="1600" spc="-30" err="1">
                  <a:latin typeface="Trebuchet MS"/>
                  <a:cs typeface="Trebuchet MS"/>
                </a:rPr>
                <a:t>_</a:t>
              </a:r>
              <a:r>
                <a:rPr lang="it-IT" sz="1600" spc="100" err="1">
                  <a:latin typeface="Trebuchet MS"/>
                  <a:cs typeface="Trebuchet MS"/>
                </a:rPr>
                <a:t>p</a:t>
              </a:r>
              <a:r>
                <a:rPr lang="it-IT" sz="1600" spc="-25" err="1">
                  <a:latin typeface="Trebuchet MS"/>
                  <a:cs typeface="Trebuchet MS"/>
                </a:rPr>
                <a:t>l</a:t>
              </a:r>
              <a:r>
                <a:rPr lang="it-IT"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98F3EED-3B30-7E8A-3260-827A66F5FD76}"/>
                </a:ext>
              </a:extLst>
            </p:cNvPr>
            <p:cNvSpPr txBox="1"/>
            <p:nvPr/>
          </p:nvSpPr>
          <p:spPr>
            <a:xfrm>
              <a:off x="2850368" y="969868"/>
              <a:ext cx="1355320" cy="519121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</a:t>
              </a:r>
              <a:r>
                <a:rPr sz="1600" spc="85">
                  <a:latin typeface="Trebuchet MS"/>
                  <a:cs typeface="Trebuchet MS"/>
                </a:rPr>
                <a:t>(</a:t>
              </a:r>
              <a:r>
                <a:rPr lang="it-IT" sz="1600" spc="85" err="1">
                  <a:latin typeface="Trebuchet MS"/>
                  <a:cs typeface="Trebuchet MS"/>
                </a:rPr>
                <a:t>gate_A</a:t>
              </a:r>
              <a:r>
                <a:rPr sz="1600" spc="85">
                  <a:latin typeface="Trebuchet MS"/>
                  <a:cs typeface="Trebuchet MS"/>
                </a:rPr>
                <a:t>)</a:t>
              </a:r>
              <a:r>
                <a:rPr lang="it-IT" sz="1600" spc="85">
                  <a:latin typeface="Trebuchet MS"/>
                  <a:cs typeface="Trebuchet MS"/>
                </a:rPr>
                <a:t> </a:t>
              </a: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>
                  <a:latin typeface="Trebuchet MS"/>
                  <a:cs typeface="Trebuchet MS"/>
                </a:rPr>
                <a:t>it_</a:t>
              </a:r>
              <a:r>
                <a:rPr sz="1600" spc="-10">
                  <a:latin typeface="Trebuchet MS"/>
                  <a:cs typeface="Trebuchet MS"/>
                </a:rPr>
                <a:t>i</a:t>
              </a:r>
              <a:r>
                <a:rPr sz="1600" spc="170">
                  <a:latin typeface="Trebuchet MS"/>
                  <a:cs typeface="Trebuchet MS"/>
                </a:rPr>
                <a:t>s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190">
                  <a:latin typeface="Trebuchet MS"/>
                  <a:cs typeface="Trebuchet MS"/>
                </a:rPr>
                <a:t>g</a:t>
              </a:r>
              <a:r>
                <a:rPr sz="1600" spc="140">
                  <a:latin typeface="Trebuchet MS"/>
                  <a:cs typeface="Trebuchet MS"/>
                </a:rPr>
                <a:t>a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114">
                  <a:latin typeface="Trebuchet MS"/>
                  <a:cs typeface="Trebuchet MS"/>
                </a:rPr>
                <a:t>e</a:t>
              </a:r>
              <a:r>
                <a:rPr sz="1600" spc="55">
                  <a:latin typeface="Trebuchet MS"/>
                  <a:cs typeface="Trebuchet MS"/>
                </a:rPr>
                <a:t>_A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9A97D617-02D0-989C-AB20-C8F7E6CFC61B}"/>
                </a:ext>
              </a:extLst>
            </p:cNvPr>
            <p:cNvSpPr txBox="1"/>
            <p:nvPr/>
          </p:nvSpPr>
          <p:spPr>
            <a:xfrm>
              <a:off x="3260331" y="3700124"/>
              <a:ext cx="1165225" cy="737870"/>
            </a:xfrm>
            <a:prstGeom prst="rect">
              <a:avLst/>
            </a:prstGeom>
          </p:spPr>
          <p:txBody>
            <a:bodyPr vert="horz" wrap="square" lIns="0" tIns="22225" rIns="0" bIns="0" rtlCol="0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 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>
                  <a:latin typeface="Trebuchet MS"/>
                  <a:cs typeface="Trebuchet MS"/>
                </a:rPr>
                <a:t>i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75">
                  <a:latin typeface="Trebuchet MS"/>
                  <a:cs typeface="Trebuchet MS"/>
                </a:rPr>
                <a:t>is_</a:t>
              </a:r>
              <a:r>
                <a:rPr sz="1600" spc="90">
                  <a:latin typeface="Trebuchet MS"/>
                  <a:cs typeface="Trebuchet MS"/>
                </a:rPr>
                <a:t>g</a:t>
              </a:r>
              <a:r>
                <a:rPr sz="1600" spc="140">
                  <a:latin typeface="Trebuchet MS"/>
                  <a:cs typeface="Trebuchet MS"/>
                </a:rPr>
                <a:t>a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20">
                  <a:latin typeface="Trebuchet MS"/>
                  <a:cs typeface="Trebuchet MS"/>
                </a:rPr>
                <a:t>e_  </a:t>
              </a:r>
              <a:r>
                <a:rPr sz="1600" spc="90">
                  <a:latin typeface="Trebuchet MS"/>
                  <a:cs typeface="Trebuchet MS"/>
                </a:rPr>
                <a:t>C)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770AE945-3F17-5830-253E-025615A3EAD7}"/>
                </a:ext>
              </a:extLst>
            </p:cNvPr>
            <p:cNvSpPr txBox="1"/>
            <p:nvPr/>
          </p:nvSpPr>
          <p:spPr>
            <a:xfrm>
              <a:off x="4699958" y="1884582"/>
              <a:ext cx="1336040" cy="26924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85" err="1">
                  <a:latin typeface="Trebuchet MS"/>
                  <a:cs typeface="Trebuchet MS"/>
                </a:rPr>
                <a:t>goto</a:t>
              </a:r>
              <a:r>
                <a:rPr sz="1600" spc="85">
                  <a:latin typeface="Trebuchet MS"/>
                  <a:cs typeface="Trebuchet MS"/>
                </a:rPr>
                <a:t>(</a:t>
              </a:r>
              <a:r>
                <a:rPr sz="1600" spc="85" err="1">
                  <a:latin typeface="Trebuchet MS"/>
                  <a:cs typeface="Trebuchet MS"/>
                </a:rPr>
                <a:t>gate_B</a:t>
              </a:r>
              <a:r>
                <a:rPr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C81C3F4F-44BE-147A-24A9-B89631A263A8}"/>
                </a:ext>
              </a:extLst>
            </p:cNvPr>
            <p:cNvSpPr txBox="1"/>
            <p:nvPr/>
          </p:nvSpPr>
          <p:spPr>
            <a:xfrm>
              <a:off x="7638852" y="1863944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10" err="1">
                  <a:latin typeface="Trebuchet MS"/>
                  <a:cs typeface="Trebuchet MS"/>
                </a:rPr>
                <a:t>bo</a:t>
              </a:r>
              <a:r>
                <a:rPr sz="1600" spc="140" err="1">
                  <a:latin typeface="Trebuchet MS"/>
                  <a:cs typeface="Trebuchet MS"/>
                </a:rPr>
                <a:t>a</a:t>
              </a:r>
              <a:r>
                <a:rPr sz="1600" spc="25" err="1">
                  <a:latin typeface="Trebuchet MS"/>
                  <a:cs typeface="Trebuchet MS"/>
                </a:rPr>
                <a:t>r</a:t>
              </a:r>
              <a:r>
                <a:rPr sz="1600" spc="110" err="1">
                  <a:latin typeface="Trebuchet MS"/>
                  <a:cs typeface="Trebuchet MS"/>
                </a:rPr>
                <a:t>d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100" err="1">
                  <a:latin typeface="Trebuchet MS"/>
                  <a:cs typeface="Trebuchet MS"/>
                </a:rPr>
                <a:t>p</a:t>
              </a:r>
              <a:r>
                <a:rPr sz="1600" spc="-25" err="1">
                  <a:latin typeface="Trebuchet MS"/>
                  <a:cs typeface="Trebuchet MS"/>
                </a:rPr>
                <a:t>l</a:t>
              </a:r>
              <a:r>
                <a:rPr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293ED7AD-9F28-7E19-A747-A7B8B05246F0}"/>
                </a:ext>
              </a:extLst>
            </p:cNvPr>
            <p:cNvSpPr txBox="1"/>
            <p:nvPr/>
          </p:nvSpPr>
          <p:spPr>
            <a:xfrm>
              <a:off x="5212088" y="3204620"/>
              <a:ext cx="122745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50">
                  <a:latin typeface="Trebuchet MS"/>
                  <a:cs typeface="Trebuchet MS"/>
                </a:rPr>
                <a:t>it_is_gate_C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17FC44C3-DABA-2887-3953-02A3F26CAF5C}"/>
                </a:ext>
              </a:extLst>
            </p:cNvPr>
            <p:cNvSpPr txBox="1"/>
            <p:nvPr/>
          </p:nvSpPr>
          <p:spPr>
            <a:xfrm>
              <a:off x="4845199" y="4672909"/>
              <a:ext cx="1343947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55">
                  <a:latin typeface="Trebuchet MS"/>
                  <a:cs typeface="Trebuchet MS"/>
                </a:rPr>
                <a:t>goto(</a:t>
              </a:r>
              <a:r>
                <a:rPr lang="it-IT" sz="1600" spc="55" err="1">
                  <a:latin typeface="Trebuchet MS"/>
                  <a:cs typeface="Trebuchet MS"/>
                </a:rPr>
                <a:t>gate_c</a:t>
              </a:r>
              <a:r>
                <a:rPr lang="it-IT" sz="1600" spc="55">
                  <a:latin typeface="Trebuchet MS"/>
                  <a:cs typeface="Trebuchet MS"/>
                </a:rPr>
                <a:t>)</a:t>
              </a:r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42BCC9B1-8328-9E46-68D6-5608DE3512CA}"/>
                </a:ext>
              </a:extLst>
            </p:cNvPr>
            <p:cNvSpPr txBox="1"/>
            <p:nvPr/>
          </p:nvSpPr>
          <p:spPr>
            <a:xfrm>
              <a:off x="6281525" y="4681521"/>
              <a:ext cx="1254125" cy="259686"/>
            </a:xfrm>
            <a:prstGeom prst="rect">
              <a:avLst/>
            </a:prstGeom>
          </p:spPr>
          <p:txBody>
            <a:bodyPr vert="horz" wrap="square" lIns="0" tIns="28575" rIns="0" bIns="0" rtlCol="0" anchor="t">
              <a:spAutoFit/>
            </a:bodyPr>
            <a:lstStyle/>
            <a:p>
              <a:pPr marL="12700" marR="5080">
                <a:lnSpc>
                  <a:spcPts val="1839"/>
                </a:lnSpc>
                <a:spcBef>
                  <a:spcPts val="225"/>
                </a:spcBef>
              </a:pPr>
              <a:r>
                <a:rPr lang="it-IT" sz="1600" spc="100">
                  <a:latin typeface="Trebuchet MS"/>
                  <a:cs typeface="Trebuchet MS"/>
                </a:rPr>
                <a:t>preparativi</a:t>
              </a:r>
            </a:p>
          </p:txBody>
        </p:sp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95775EB3-6192-74E3-E7CE-7EA150A1E7C7}"/>
                </a:ext>
              </a:extLst>
            </p:cNvPr>
            <p:cNvSpPr txBox="1"/>
            <p:nvPr/>
          </p:nvSpPr>
          <p:spPr>
            <a:xfrm>
              <a:off x="445301" y="1776011"/>
              <a:ext cx="109410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95">
                  <a:latin typeface="Trebuchet MS"/>
                  <a:cs typeface="Trebuchet MS"/>
                </a:rPr>
                <a:t>buy_paper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A8586B21-4130-7A9C-77A4-972AAEB8F6EA}"/>
                </a:ext>
              </a:extLst>
            </p:cNvPr>
            <p:cNvSpPr txBox="1"/>
            <p:nvPr/>
          </p:nvSpPr>
          <p:spPr>
            <a:xfrm>
              <a:off x="3133972" y="1641165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B4526BB9-73A8-D936-FC66-162E42A1775F}"/>
                </a:ext>
              </a:extLst>
            </p:cNvPr>
            <p:cNvSpPr txBox="1"/>
            <p:nvPr/>
          </p:nvSpPr>
          <p:spPr>
            <a:xfrm>
              <a:off x="3054003" y="2755323"/>
              <a:ext cx="177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9AD5A4C7-A022-D912-888A-7324C7C1C084}"/>
                </a:ext>
              </a:extLst>
            </p:cNvPr>
            <p:cNvSpPr txBox="1"/>
            <p:nvPr/>
          </p:nvSpPr>
          <p:spPr>
            <a:xfrm>
              <a:off x="4216237" y="969229"/>
              <a:ext cx="162592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have_a_break</a:t>
              </a:r>
              <a:endParaRPr lang="it-IT" sz="1600" spc="110">
                <a:latin typeface="Trebuchet MS"/>
                <a:cs typeface="Trebuchet MS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6A0C787B-D446-F5F9-6E2E-423FE0A3F67A}"/>
                </a:ext>
              </a:extLst>
            </p:cNvPr>
            <p:cNvSpPr txBox="1"/>
            <p:nvPr/>
          </p:nvSpPr>
          <p:spPr>
            <a:xfrm>
              <a:off x="5081210" y="2774759"/>
              <a:ext cx="26406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29229CF-DE7F-CC66-9B96-A206247230DE}"/>
                </a:ext>
              </a:extLst>
            </p:cNvPr>
            <p:cNvSpPr txBox="1"/>
            <p:nvPr/>
          </p:nvSpPr>
          <p:spPr>
            <a:xfrm>
              <a:off x="4922093" y="3787906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E85F8BA5-A157-6945-A24C-67AC62EB4EFF}"/>
                </a:ext>
              </a:extLst>
            </p:cNvPr>
            <p:cNvSpPr txBox="1"/>
            <p:nvPr/>
          </p:nvSpPr>
          <p:spPr>
            <a:xfrm>
              <a:off x="6100413" y="1883115"/>
              <a:ext cx="162592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have_a_break</a:t>
              </a:r>
              <a:endParaRPr lang="it-IT" sz="1600" spc="110">
                <a:latin typeface="Trebuchet MS"/>
                <a:cs typeface="Trebuchet MS"/>
              </a:endParaRPr>
            </a:p>
          </p:txBody>
        </p:sp>
        <p:sp>
          <p:nvSpPr>
            <p:cNvPr id="55" name="Connettore 54">
              <a:extLst>
                <a:ext uri="{FF2B5EF4-FFF2-40B4-BE49-F238E27FC236}">
                  <a16:creationId xmlns:a16="http://schemas.microsoft.com/office/drawing/2014/main" id="{889CB444-C05D-1D90-420A-02226569BF57}"/>
                </a:ext>
              </a:extLst>
            </p:cNvPr>
            <p:cNvSpPr/>
            <p:nvPr/>
          </p:nvSpPr>
          <p:spPr>
            <a:xfrm>
              <a:off x="7451822" y="4118658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06F681C0-9A74-8C5F-3F66-B01687495903}"/>
                </a:ext>
              </a:extLst>
            </p:cNvPr>
            <p:cNvCxnSpPr>
              <a:cxnSpLocks/>
            </p:cNvCxnSpPr>
            <p:nvPr/>
          </p:nvCxnSpPr>
          <p:spPr>
            <a:xfrm>
              <a:off x="7039715" y="4391708"/>
              <a:ext cx="3791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1AC04E6A-4B14-4B77-4AF2-D7ED7DADCF3E}"/>
                </a:ext>
              </a:extLst>
            </p:cNvPr>
            <p:cNvSpPr txBox="1"/>
            <p:nvPr/>
          </p:nvSpPr>
          <p:spPr>
            <a:xfrm>
              <a:off x="7573923" y="4682806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10" err="1">
                  <a:latin typeface="Trebuchet MS"/>
                  <a:cs typeface="Trebuchet MS"/>
                </a:rPr>
                <a:t>bo</a:t>
              </a:r>
              <a:r>
                <a:rPr sz="1600" spc="140" err="1">
                  <a:latin typeface="Trebuchet MS"/>
                  <a:cs typeface="Trebuchet MS"/>
                </a:rPr>
                <a:t>a</a:t>
              </a:r>
              <a:r>
                <a:rPr sz="1600" spc="25" err="1">
                  <a:latin typeface="Trebuchet MS"/>
                  <a:cs typeface="Trebuchet MS"/>
                </a:rPr>
                <a:t>r</a:t>
              </a:r>
              <a:r>
                <a:rPr sz="1600" spc="110" err="1">
                  <a:latin typeface="Trebuchet MS"/>
                  <a:cs typeface="Trebuchet MS"/>
                </a:rPr>
                <a:t>d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100" err="1">
                  <a:latin typeface="Trebuchet MS"/>
                  <a:cs typeface="Trebuchet MS"/>
                </a:rPr>
                <a:t>p</a:t>
              </a:r>
              <a:r>
                <a:rPr sz="1600" spc="-25" err="1">
                  <a:latin typeface="Trebuchet MS"/>
                  <a:cs typeface="Trebuchet MS"/>
                </a:rPr>
                <a:t>l</a:t>
              </a:r>
              <a:r>
                <a:rPr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71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1851279" y="-42300"/>
            <a:ext cx="8203096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HAVE_A_BREAK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 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717CC61-63FD-936C-8B8D-5127458F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" y="4788839"/>
            <a:ext cx="3021768" cy="190307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1304398-DC06-7B4F-612B-6971847C4B1C}"/>
              </a:ext>
            </a:extLst>
          </p:cNvPr>
          <p:cNvGrpSpPr/>
          <p:nvPr/>
        </p:nvGrpSpPr>
        <p:grpSpPr>
          <a:xfrm>
            <a:off x="4094228" y="1474099"/>
            <a:ext cx="3717197" cy="3062629"/>
            <a:chOff x="1523660" y="897981"/>
            <a:chExt cx="3717197" cy="3062629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89100" y="1214690"/>
              <a:ext cx="2443961" cy="2454314"/>
              <a:chOff x="1587500" y="530186"/>
              <a:chExt cx="2443961" cy="2454314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onnettore 10">
                <a:extLst>
                  <a:ext uri="{FF2B5EF4-FFF2-40B4-BE49-F238E27FC236}">
                    <a16:creationId xmlns:a16="http://schemas.microsoft.com/office/drawing/2014/main" id="{2D50EAA9-7928-5DE2-022C-42962FDA4480}"/>
                  </a:ext>
                </a:extLst>
              </p:cNvPr>
              <p:cNvSpPr/>
              <p:nvPr/>
            </p:nvSpPr>
            <p:spPr>
              <a:xfrm>
                <a:off x="25019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AD7DE5BB-D04F-33B9-008E-070A04C77EEA}"/>
                  </a:ext>
                </a:extLst>
              </p:cNvPr>
              <p:cNvCxnSpPr>
                <a:cxnSpLocks/>
                <a:stCxn id="11" idx="7"/>
                <a:endCxn id="19" idx="3"/>
              </p:cNvCxnSpPr>
              <p:nvPr/>
            </p:nvCxnSpPr>
            <p:spPr>
              <a:xfrm flipV="1">
                <a:off x="2989706" y="996312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3459961" y="53018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onnettore 19">
                <a:extLst>
                  <a:ext uri="{FF2B5EF4-FFF2-40B4-BE49-F238E27FC236}">
                    <a16:creationId xmlns:a16="http://schemas.microsoft.com/office/drawing/2014/main" id="{B0F4A588-4F55-0D79-3DDB-047822E81803}"/>
                  </a:ext>
                </a:extLst>
              </p:cNvPr>
              <p:cNvSpPr/>
              <p:nvPr/>
            </p:nvSpPr>
            <p:spPr>
              <a:xfrm>
                <a:off x="3429000" y="24384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B3E6BC29-BB0E-B3C3-7454-346E7D5007CE}"/>
                  </a:ext>
                </a:extLst>
              </p:cNvPr>
              <p:cNvCxnSpPr>
                <a:cxnSpLocks/>
                <a:stCxn id="11" idx="5"/>
                <a:endCxn id="20" idx="1"/>
              </p:cNvCxnSpPr>
              <p:nvPr/>
            </p:nvCxnSpPr>
            <p:spPr>
              <a:xfrm>
                <a:off x="2989706" y="1901226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100" y="339024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Connettore 1059">
              <a:extLst>
                <a:ext uri="{FF2B5EF4-FFF2-40B4-BE49-F238E27FC236}">
                  <a16:creationId xmlns:a16="http://schemas.microsoft.com/office/drawing/2014/main" id="{8BE72DDC-DF3C-3588-87D8-02C2BF608D98}"/>
                </a:ext>
              </a:extLst>
            </p:cNvPr>
            <p:cNvSpPr/>
            <p:nvPr/>
          </p:nvSpPr>
          <p:spPr>
            <a:xfrm>
              <a:off x="4560391" y="3132428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523660" y="1510731"/>
              <a:ext cx="1322740" cy="495136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 err="1">
                  <a:latin typeface="Trebuchet MS"/>
                  <a:cs typeface="Trebuchet MS"/>
                </a:rPr>
                <a:t>i</a:t>
              </a:r>
              <a:r>
                <a:rPr sz="1600" spc="-20" err="1">
                  <a:latin typeface="Trebuchet MS"/>
                  <a:cs typeface="Trebuchet MS"/>
                </a:rPr>
                <a:t>t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75" err="1">
                  <a:latin typeface="Trebuchet MS"/>
                  <a:cs typeface="Trebuchet MS"/>
                </a:rPr>
                <a:t>is</a:t>
              </a:r>
              <a:r>
                <a:rPr lang="it-IT" sz="1600" spc="75">
                  <a:latin typeface="Trebuchet MS"/>
                  <a:cs typeface="Trebuchet MS"/>
                </a:rPr>
                <a:t>_late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98F3EED-3B30-7E8A-3260-827A66F5FD76}"/>
                </a:ext>
              </a:extLst>
            </p:cNvPr>
            <p:cNvSpPr txBox="1"/>
            <p:nvPr/>
          </p:nvSpPr>
          <p:spPr>
            <a:xfrm>
              <a:off x="3267311" y="897981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buy_coffee</a:t>
              </a: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err="1">
                  <a:latin typeface="Trebuchet MS"/>
                  <a:cs typeface="Trebuchet MS"/>
                </a:rPr>
                <a:t>it_</a:t>
              </a:r>
              <a:r>
                <a:rPr sz="1600" spc="-10" err="1">
                  <a:latin typeface="Trebuchet MS"/>
                  <a:cs typeface="Trebuchet MS"/>
                </a:rPr>
                <a:t>i</a:t>
              </a:r>
              <a:r>
                <a:rPr sz="1600" spc="170" err="1">
                  <a:latin typeface="Trebuchet MS"/>
                  <a:cs typeface="Trebuchet MS"/>
                </a:rPr>
                <a:t>s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lang="it-IT" sz="1600" spc="190">
                  <a:latin typeface="Trebuchet MS"/>
                  <a:cs typeface="Trebuchet MS"/>
                </a:rPr>
                <a:t>late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A8586B21-4130-7A9C-77A4-972AAEB8F6EA}"/>
                </a:ext>
              </a:extLst>
            </p:cNvPr>
            <p:cNvSpPr txBox="1"/>
            <p:nvPr/>
          </p:nvSpPr>
          <p:spPr>
            <a:xfrm>
              <a:off x="3133972" y="1641165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B4526BB9-73A8-D936-FC66-162E42A1775F}"/>
                </a:ext>
              </a:extLst>
            </p:cNvPr>
            <p:cNvSpPr txBox="1"/>
            <p:nvPr/>
          </p:nvSpPr>
          <p:spPr>
            <a:xfrm>
              <a:off x="3054003" y="2755323"/>
              <a:ext cx="177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EE91955B-3E0E-A50F-3D98-0D88A0B26E2A}"/>
                </a:ext>
              </a:extLst>
            </p:cNvPr>
            <p:cNvSpPr txBox="1"/>
            <p:nvPr/>
          </p:nvSpPr>
          <p:spPr>
            <a:xfrm>
              <a:off x="3267310" y="3701565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buy_coffee</a:t>
              </a:r>
            </a:p>
          </p:txBody>
        </p:sp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F6C25679-E315-309E-BB86-5235950C908C}"/>
                </a:ext>
              </a:extLst>
            </p:cNvPr>
            <p:cNvSpPr txBox="1"/>
            <p:nvPr/>
          </p:nvSpPr>
          <p:spPr>
            <a:xfrm>
              <a:off x="4561272" y="3701564"/>
              <a:ext cx="679585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smoke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2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66336" y="-13252"/>
            <a:ext cx="7977808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INFO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 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BC219CA-E549-9EBB-5FA1-DF366356EC49}"/>
              </a:ext>
            </a:extLst>
          </p:cNvPr>
          <p:cNvGrpSpPr/>
          <p:nvPr/>
        </p:nvGrpSpPr>
        <p:grpSpPr>
          <a:xfrm>
            <a:off x="4463073" y="2761006"/>
            <a:ext cx="3265853" cy="920258"/>
            <a:chOff x="1189549" y="1745446"/>
            <a:chExt cx="3265853" cy="920258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89100" y="2119604"/>
              <a:ext cx="1478366" cy="546100"/>
              <a:chOff x="1587500" y="1435100"/>
              <a:chExt cx="1478366" cy="546100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2494366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189549" y="1745446"/>
              <a:ext cx="1598607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-25" err="1">
                  <a:latin typeface="Trebuchet MS"/>
                  <a:cs typeface="Trebuchet MS"/>
                </a:rPr>
                <a:t>get_info</a:t>
              </a:r>
              <a:endParaRPr sz="1600">
                <a:latin typeface="Trebuchet MS"/>
                <a:cs typeface="Trebuchet MS"/>
              </a:endParaRP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16A3B185-14C3-C3F2-59D1-7E70B3A2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3" y="5394261"/>
            <a:ext cx="2721366" cy="12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79358" y="-26555"/>
            <a:ext cx="818733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FIORI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20A6EC6-9C88-3F1B-0E40-8F039F275E4C}"/>
              </a:ext>
            </a:extLst>
          </p:cNvPr>
          <p:cNvGrpSpPr/>
          <p:nvPr/>
        </p:nvGrpSpPr>
        <p:grpSpPr>
          <a:xfrm>
            <a:off x="4042858" y="2737934"/>
            <a:ext cx="4106283" cy="938541"/>
            <a:chOff x="927855" y="1769362"/>
            <a:chExt cx="4106283" cy="938541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51200" y="2161803"/>
              <a:ext cx="1506820" cy="546100"/>
              <a:chOff x="1587500" y="1435100"/>
              <a:chExt cx="1506820" cy="546100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438" y="1714578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252282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463" y="2421720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Connettore 1059">
              <a:extLst>
                <a:ext uri="{FF2B5EF4-FFF2-40B4-BE49-F238E27FC236}">
                  <a16:creationId xmlns:a16="http://schemas.microsoft.com/office/drawing/2014/main" id="{8BE72DDC-DF3C-3588-87D8-02C2BF608D98}"/>
                </a:ext>
              </a:extLst>
            </p:cNvPr>
            <p:cNvSpPr/>
            <p:nvPr/>
          </p:nvSpPr>
          <p:spPr>
            <a:xfrm>
              <a:off x="3652352" y="2160967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927855" y="1804540"/>
              <a:ext cx="1492875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2430939" y="1769362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-25">
                  <a:latin typeface="Trebuchet MS"/>
                  <a:cs typeface="Trebuchet MS"/>
                </a:rPr>
                <a:t>goto(fioraio)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EE91955B-3E0E-A50F-3D98-0D88A0B26E2A}"/>
                </a:ext>
              </a:extLst>
            </p:cNvPr>
            <p:cNvSpPr txBox="1"/>
            <p:nvPr/>
          </p:nvSpPr>
          <p:spPr>
            <a:xfrm>
              <a:off x="3678818" y="1793912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buy_flower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3A3A2DDE-BD30-DDA6-A969-8422F465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6" y="5240594"/>
            <a:ext cx="2643959" cy="14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1984172" y="-105160"/>
            <a:ext cx="822365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GIRL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C588A-5177-DC70-A265-A2CA327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65" y="2203666"/>
            <a:ext cx="2576514" cy="205542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9C6B06A9-E6A6-F146-3256-79FE7B9A533A}"/>
              </a:ext>
            </a:extLst>
          </p:cNvPr>
          <p:cNvSpPr/>
          <p:nvPr/>
        </p:nvSpPr>
        <p:spPr>
          <a:xfrm>
            <a:off x="7861606" y="1635031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Modificato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999A618-FCB0-4F9B-54C8-F7D4C121F460}"/>
              </a:ext>
            </a:extLst>
          </p:cNvPr>
          <p:cNvSpPr/>
          <p:nvPr/>
        </p:nvSpPr>
        <p:spPr>
          <a:xfrm>
            <a:off x="2092589" y="1635031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Originale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674808D-1E04-DBC8-377D-B344E66FE198}"/>
              </a:ext>
            </a:extLst>
          </p:cNvPr>
          <p:cNvGrpSpPr/>
          <p:nvPr/>
        </p:nvGrpSpPr>
        <p:grpSpPr>
          <a:xfrm>
            <a:off x="122806" y="4486557"/>
            <a:ext cx="5671037" cy="950856"/>
            <a:chOff x="593335" y="1913016"/>
            <a:chExt cx="5671037" cy="950856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21E4158-8700-E0A2-8F07-915AD677FF5C}"/>
                </a:ext>
              </a:extLst>
            </p:cNvPr>
            <p:cNvGrpSpPr/>
            <p:nvPr/>
          </p:nvGrpSpPr>
          <p:grpSpPr>
            <a:xfrm>
              <a:off x="1401552" y="2277755"/>
              <a:ext cx="2556774" cy="586117"/>
              <a:chOff x="1587500" y="1435100"/>
              <a:chExt cx="2556774" cy="586117"/>
            </a:xfrm>
          </p:grpSpPr>
          <p:sp>
            <p:nvSpPr>
              <p:cNvPr id="49" name="Connettore 48">
                <a:extLst>
                  <a:ext uri="{FF2B5EF4-FFF2-40B4-BE49-F238E27FC236}">
                    <a16:creationId xmlns:a16="http://schemas.microsoft.com/office/drawing/2014/main" id="{5720697D-8169-6123-B4C0-4DB733D1EC10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2 49">
                <a:extLst>
                  <a:ext uri="{FF2B5EF4-FFF2-40B4-BE49-F238E27FC236}">
                    <a16:creationId xmlns:a16="http://schemas.microsoft.com/office/drawing/2014/main" id="{31CCB307-EF43-9457-4933-F41B8C67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onnettore 50">
                <a:extLst>
                  <a:ext uri="{FF2B5EF4-FFF2-40B4-BE49-F238E27FC236}">
                    <a16:creationId xmlns:a16="http://schemas.microsoft.com/office/drawing/2014/main" id="{14D53033-8DE1-417F-56DB-27DF15323D6F}"/>
                  </a:ext>
                </a:extLst>
              </p:cNvPr>
              <p:cNvSpPr/>
              <p:nvPr/>
            </p:nvSpPr>
            <p:spPr>
              <a:xfrm>
                <a:off x="2511056" y="1464715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Connettore 51">
                <a:extLst>
                  <a:ext uri="{FF2B5EF4-FFF2-40B4-BE49-F238E27FC236}">
                    <a16:creationId xmlns:a16="http://schemas.microsoft.com/office/drawing/2014/main" id="{F3AD7F74-A594-9021-C014-AFDB15ACDA0E}"/>
                  </a:ext>
                </a:extLst>
              </p:cNvPr>
              <p:cNvSpPr/>
              <p:nvPr/>
            </p:nvSpPr>
            <p:spPr>
              <a:xfrm>
                <a:off x="3572774" y="1475117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80ADC7E9-D24B-59B9-17F1-0466C9CAF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402" y="2570733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nettore 40">
              <a:extLst>
                <a:ext uri="{FF2B5EF4-FFF2-40B4-BE49-F238E27FC236}">
                  <a16:creationId xmlns:a16="http://schemas.microsoft.com/office/drawing/2014/main" id="{E6235495-71CF-84C3-04CB-D897C92A6257}"/>
                </a:ext>
              </a:extLst>
            </p:cNvPr>
            <p:cNvSpPr/>
            <p:nvPr/>
          </p:nvSpPr>
          <p:spPr>
            <a:xfrm>
              <a:off x="4416617" y="2298541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E7CD2799-1C91-502E-04BE-B39100EA9715}"/>
                </a:ext>
              </a:extLst>
            </p:cNvPr>
            <p:cNvSpPr txBox="1"/>
            <p:nvPr/>
          </p:nvSpPr>
          <p:spPr>
            <a:xfrm>
              <a:off x="593335" y="1944045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0C3DEF6C-AC24-C638-D993-F3DDB5F7891D}"/>
                </a:ext>
              </a:extLst>
            </p:cNvPr>
            <p:cNvSpPr txBox="1"/>
            <p:nvPr/>
          </p:nvSpPr>
          <p:spPr>
            <a:xfrm>
              <a:off x="2004363" y="1917780"/>
              <a:ext cx="1427206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087EDFA9-3100-C15F-DA35-70C843ECB667}"/>
                </a:ext>
              </a:extLst>
            </p:cNvPr>
            <p:cNvSpPr txBox="1"/>
            <p:nvPr/>
          </p:nvSpPr>
          <p:spPr>
            <a:xfrm>
              <a:off x="3423896" y="1913016"/>
              <a:ext cx="128854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501DC752-B68C-F84E-D1B9-E8AED6D2CE8E}"/>
                </a:ext>
              </a:extLst>
            </p:cNvPr>
            <p:cNvSpPr txBox="1"/>
            <p:nvPr/>
          </p:nvSpPr>
          <p:spPr>
            <a:xfrm>
              <a:off x="4728831" y="1917780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DAA1AD31-FD08-0CDD-62BE-7887F369F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326" y="257073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magine 53">
            <a:extLst>
              <a:ext uri="{FF2B5EF4-FFF2-40B4-BE49-F238E27FC236}">
                <a16:creationId xmlns:a16="http://schemas.microsoft.com/office/drawing/2014/main" id="{472ECEDB-37F0-6DBB-E4E2-9896C44A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47" y="2192848"/>
            <a:ext cx="2404654" cy="2067697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BD936BAA-EBB3-912D-B4E0-68A20F170746}"/>
              </a:ext>
            </a:extLst>
          </p:cNvPr>
          <p:cNvGrpSpPr/>
          <p:nvPr/>
        </p:nvGrpSpPr>
        <p:grpSpPr>
          <a:xfrm>
            <a:off x="5937654" y="4448463"/>
            <a:ext cx="6644568" cy="193198"/>
            <a:chOff x="5072835" y="-1970756"/>
            <a:chExt cx="5959012" cy="283422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9C05B393-9107-5787-5133-C3B5258AA85F}"/>
                </a:ext>
              </a:extLst>
            </p:cNvPr>
            <p:cNvGrpSpPr/>
            <p:nvPr/>
          </p:nvGrpSpPr>
          <p:grpSpPr>
            <a:xfrm>
              <a:off x="5072835" y="-1970756"/>
              <a:ext cx="4412875" cy="283422"/>
              <a:chOff x="5072835" y="-1970756"/>
              <a:chExt cx="4412875" cy="283422"/>
            </a:xfrm>
          </p:grpSpPr>
          <p:sp>
            <p:nvSpPr>
              <p:cNvPr id="61" name="object 8">
                <a:extLst>
                  <a:ext uri="{FF2B5EF4-FFF2-40B4-BE49-F238E27FC236}">
                    <a16:creationId xmlns:a16="http://schemas.microsoft.com/office/drawing/2014/main" id="{5025A2B1-29C2-11DB-7BF6-EB64A2290583}"/>
                  </a:ext>
                </a:extLst>
              </p:cNvPr>
              <p:cNvSpPr txBox="1"/>
              <p:nvPr/>
            </p:nvSpPr>
            <p:spPr>
              <a:xfrm>
                <a:off x="5072835" y="-1946379"/>
                <a:ext cx="1288541" cy="259045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>
                    <a:latin typeface="Trebuchet MS"/>
                    <a:cs typeface="Trebuchet MS"/>
                  </a:rPr>
                  <a:t>goto(piazza)</a:t>
                </a:r>
              </a:p>
            </p:txBody>
          </p:sp>
          <p:sp>
            <p:nvSpPr>
              <p:cNvPr id="62" name="object 8">
                <a:extLst>
                  <a:ext uri="{FF2B5EF4-FFF2-40B4-BE49-F238E27FC236}">
                    <a16:creationId xmlns:a16="http://schemas.microsoft.com/office/drawing/2014/main" id="{CAB1E2A4-043D-63F6-3AE2-C8719136A750}"/>
                  </a:ext>
                </a:extLst>
              </p:cNvPr>
              <p:cNvSpPr txBox="1"/>
              <p:nvPr/>
            </p:nvSpPr>
            <p:spPr>
              <a:xfrm>
                <a:off x="6349557" y="-1970756"/>
                <a:ext cx="1507122" cy="259045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>
                    <a:latin typeface="Trebuchet MS"/>
                    <a:cs typeface="Trebuchet MS"/>
                  </a:rPr>
                  <a:t>goto(ragazza)</a:t>
                </a:r>
              </a:p>
            </p:txBody>
          </p:sp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95525E57-C0CC-E3D1-6E72-B407DCFA17BD}"/>
                  </a:ext>
                </a:extLst>
              </p:cNvPr>
              <p:cNvSpPr txBox="1"/>
              <p:nvPr/>
            </p:nvSpPr>
            <p:spPr>
              <a:xfrm>
                <a:off x="7644677" y="-1970756"/>
                <a:ext cx="1288541" cy="259043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 err="1">
                    <a:latin typeface="Trebuchet MS"/>
                    <a:cs typeface="Trebuchet MS"/>
                  </a:rPr>
                  <a:t>drop_flower</a:t>
                </a:r>
                <a:endParaRPr lang="it-IT" sz="1600" spc="85">
                  <a:latin typeface="Trebuchet MS"/>
                  <a:cs typeface="Trebuchet MS"/>
                </a:endParaRPr>
              </a:p>
            </p:txBody>
          </p:sp>
          <p:sp>
            <p:nvSpPr>
              <p:cNvPr id="1026" name="object 8">
                <a:extLst>
                  <a:ext uri="{FF2B5EF4-FFF2-40B4-BE49-F238E27FC236}">
                    <a16:creationId xmlns:a16="http://schemas.microsoft.com/office/drawing/2014/main" id="{BF057D49-9DB5-038E-0C64-C97E2AFE391C}"/>
                  </a:ext>
                </a:extLst>
              </p:cNvPr>
              <p:cNvSpPr txBox="1"/>
              <p:nvPr/>
            </p:nvSpPr>
            <p:spPr>
              <a:xfrm>
                <a:off x="8914210" y="-1970756"/>
                <a:ext cx="571500" cy="259043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 err="1">
                    <a:latin typeface="Trebuchet MS"/>
                    <a:cs typeface="Trebuchet MS"/>
                  </a:rPr>
                  <a:t>wait</a:t>
                </a:r>
                <a:endParaRPr lang="it-IT" sz="1600" spc="85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57" name="object 8">
              <a:extLst>
                <a:ext uri="{FF2B5EF4-FFF2-40B4-BE49-F238E27FC236}">
                  <a16:creationId xmlns:a16="http://schemas.microsoft.com/office/drawing/2014/main" id="{BCD62950-C42E-920E-C61B-D2984EEAE379}"/>
                </a:ext>
              </a:extLst>
            </p:cNvPr>
            <p:cNvSpPr txBox="1"/>
            <p:nvPr/>
          </p:nvSpPr>
          <p:spPr>
            <a:xfrm>
              <a:off x="9553056" y="-1970756"/>
              <a:ext cx="1478791" cy="259044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</p:grpSp>
      <p:sp>
        <p:nvSpPr>
          <p:cNvPr id="1040" name="Connettore 1039">
            <a:extLst>
              <a:ext uri="{FF2B5EF4-FFF2-40B4-BE49-F238E27FC236}">
                <a16:creationId xmlns:a16="http://schemas.microsoft.com/office/drawing/2014/main" id="{A0BD86D8-CE8D-FA57-940E-DA2731AB90B0}"/>
              </a:ext>
            </a:extLst>
          </p:cNvPr>
          <p:cNvSpPr/>
          <p:nvPr/>
        </p:nvSpPr>
        <p:spPr>
          <a:xfrm>
            <a:off x="6198233" y="4911321"/>
            <a:ext cx="571500" cy="50608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1" name="Connettore 2 1040">
            <a:extLst>
              <a:ext uri="{FF2B5EF4-FFF2-40B4-BE49-F238E27FC236}">
                <a16:creationId xmlns:a16="http://schemas.microsoft.com/office/drawing/2014/main" id="{88DA8009-70BE-2665-F64A-B4DBDC4EACB0}"/>
              </a:ext>
            </a:extLst>
          </p:cNvPr>
          <p:cNvCxnSpPr>
            <a:cxnSpLocks/>
          </p:cNvCxnSpPr>
          <p:nvPr/>
        </p:nvCxnSpPr>
        <p:spPr>
          <a:xfrm>
            <a:off x="6769733" y="5164362"/>
            <a:ext cx="79182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onnettore 1041">
            <a:extLst>
              <a:ext uri="{FF2B5EF4-FFF2-40B4-BE49-F238E27FC236}">
                <a16:creationId xmlns:a16="http://schemas.microsoft.com/office/drawing/2014/main" id="{DD9F2F56-FD9F-40EE-E549-78771E2092B5}"/>
              </a:ext>
            </a:extLst>
          </p:cNvPr>
          <p:cNvSpPr/>
          <p:nvPr/>
        </p:nvSpPr>
        <p:spPr>
          <a:xfrm>
            <a:off x="7593084" y="4872082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3" name="Connettore 1042">
            <a:extLst>
              <a:ext uri="{FF2B5EF4-FFF2-40B4-BE49-F238E27FC236}">
                <a16:creationId xmlns:a16="http://schemas.microsoft.com/office/drawing/2014/main" id="{62A260B8-254B-4337-B5DA-E5F7CE3ECBEF}"/>
              </a:ext>
            </a:extLst>
          </p:cNvPr>
          <p:cNvSpPr/>
          <p:nvPr/>
        </p:nvSpPr>
        <p:spPr>
          <a:xfrm>
            <a:off x="8968280" y="4880911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4" name="Connettore 2 1043">
            <a:extLst>
              <a:ext uri="{FF2B5EF4-FFF2-40B4-BE49-F238E27FC236}">
                <a16:creationId xmlns:a16="http://schemas.microsoft.com/office/drawing/2014/main" id="{C049448A-7E34-10CA-51FD-9036B844485A}"/>
              </a:ext>
            </a:extLst>
          </p:cNvPr>
          <p:cNvCxnSpPr>
            <a:cxnSpLocks/>
            <a:endCxn id="1043" idx="2"/>
          </p:cNvCxnSpPr>
          <p:nvPr/>
        </p:nvCxnSpPr>
        <p:spPr>
          <a:xfrm>
            <a:off x="8164584" y="5151105"/>
            <a:ext cx="803696" cy="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Connettore 1044">
            <a:extLst>
              <a:ext uri="{FF2B5EF4-FFF2-40B4-BE49-F238E27FC236}">
                <a16:creationId xmlns:a16="http://schemas.microsoft.com/office/drawing/2014/main" id="{4D53A982-3F96-A296-5768-5F8CEF62F4C9}"/>
              </a:ext>
            </a:extLst>
          </p:cNvPr>
          <p:cNvSpPr/>
          <p:nvPr/>
        </p:nvSpPr>
        <p:spPr>
          <a:xfrm>
            <a:off x="11350827" y="4851296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6" name="Connettore 2 1045">
            <a:extLst>
              <a:ext uri="{FF2B5EF4-FFF2-40B4-BE49-F238E27FC236}">
                <a16:creationId xmlns:a16="http://schemas.microsoft.com/office/drawing/2014/main" id="{56477375-7D13-A775-B24C-2CEF14474763}"/>
              </a:ext>
            </a:extLst>
          </p:cNvPr>
          <p:cNvCxnSpPr>
            <a:cxnSpLocks/>
          </p:cNvCxnSpPr>
          <p:nvPr/>
        </p:nvCxnSpPr>
        <p:spPr>
          <a:xfrm>
            <a:off x="9523764" y="5149985"/>
            <a:ext cx="669768" cy="1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Connettore 1047">
            <a:extLst>
              <a:ext uri="{FF2B5EF4-FFF2-40B4-BE49-F238E27FC236}">
                <a16:creationId xmlns:a16="http://schemas.microsoft.com/office/drawing/2014/main" id="{2C467ABB-FFA2-3407-4F79-F3E057C7EA95}"/>
              </a:ext>
            </a:extLst>
          </p:cNvPr>
          <p:cNvSpPr/>
          <p:nvPr/>
        </p:nvSpPr>
        <p:spPr>
          <a:xfrm>
            <a:off x="10207827" y="4851296"/>
            <a:ext cx="571500" cy="546100"/>
          </a:xfrm>
          <a:prstGeom prst="flowChartConnector">
            <a:avLst/>
          </a:prstGeom>
          <a:solidFill>
            <a:srgbClr val="5FAD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53" name="Connettore 2 1052">
            <a:extLst>
              <a:ext uri="{FF2B5EF4-FFF2-40B4-BE49-F238E27FC236}">
                <a16:creationId xmlns:a16="http://schemas.microsoft.com/office/drawing/2014/main" id="{321C3B11-28FD-0A89-6F33-AD05FDDB3EDE}"/>
              </a:ext>
            </a:extLst>
          </p:cNvPr>
          <p:cNvCxnSpPr>
            <a:cxnSpLocks/>
            <a:endCxn id="1045" idx="2"/>
          </p:cNvCxnSpPr>
          <p:nvPr/>
        </p:nvCxnSpPr>
        <p:spPr>
          <a:xfrm flipV="1">
            <a:off x="10779327" y="5124346"/>
            <a:ext cx="571500" cy="5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4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05295" y="-67662"/>
            <a:ext cx="818294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PREPARATIVI 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037" name="Immagine 1036">
            <a:extLst>
              <a:ext uri="{FF2B5EF4-FFF2-40B4-BE49-F238E27FC236}">
                <a16:creationId xmlns:a16="http://schemas.microsoft.com/office/drawing/2014/main" id="{607C85FF-B26B-0E66-0544-3B4B21D6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6" y="1209729"/>
            <a:ext cx="3484269" cy="2814217"/>
          </a:xfrm>
          <a:prstGeom prst="rect">
            <a:avLst/>
          </a:prstGeom>
        </p:spPr>
      </p:pic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FDA7A40D-F5E9-B0B8-8D59-4F2025D94510}"/>
              </a:ext>
            </a:extLst>
          </p:cNvPr>
          <p:cNvGrpSpPr/>
          <p:nvPr/>
        </p:nvGrpSpPr>
        <p:grpSpPr>
          <a:xfrm>
            <a:off x="190500" y="3429000"/>
            <a:ext cx="12001500" cy="2941964"/>
            <a:chOff x="478397" y="3299605"/>
            <a:chExt cx="12194025" cy="3071359"/>
          </a:xfrm>
        </p:grpSpPr>
        <p:grpSp>
          <p:nvGrpSpPr>
            <p:cNvPr id="1082" name="Gruppo 1081">
              <a:extLst>
                <a:ext uri="{FF2B5EF4-FFF2-40B4-BE49-F238E27FC236}">
                  <a16:creationId xmlns:a16="http://schemas.microsoft.com/office/drawing/2014/main" id="{5B4546E9-9CF3-998C-5940-9433C10A57D8}"/>
                </a:ext>
              </a:extLst>
            </p:cNvPr>
            <p:cNvGrpSpPr/>
            <p:nvPr/>
          </p:nvGrpSpPr>
          <p:grpSpPr>
            <a:xfrm>
              <a:off x="478397" y="3299605"/>
              <a:ext cx="12194025" cy="3071358"/>
              <a:chOff x="478397" y="3299605"/>
              <a:chExt cx="12194025" cy="3071358"/>
            </a:xfrm>
          </p:grpSpPr>
          <p:sp>
            <p:nvSpPr>
              <p:cNvPr id="1038" name="Connettore 1037">
                <a:extLst>
                  <a:ext uri="{FF2B5EF4-FFF2-40B4-BE49-F238E27FC236}">
                    <a16:creationId xmlns:a16="http://schemas.microsoft.com/office/drawing/2014/main" id="{3C37556D-EA2E-409E-96C4-D3BD21119801}"/>
                  </a:ext>
                </a:extLst>
              </p:cNvPr>
              <p:cNvSpPr/>
              <p:nvPr/>
            </p:nvSpPr>
            <p:spPr>
              <a:xfrm>
                <a:off x="10819076" y="3614311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9" name="Connettore 2 1038">
                <a:extLst>
                  <a:ext uri="{FF2B5EF4-FFF2-40B4-BE49-F238E27FC236}">
                    <a16:creationId xmlns:a16="http://schemas.microsoft.com/office/drawing/2014/main" id="{43456C23-D434-49F1-F4E5-1B5D96098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61309" y="3875567"/>
                <a:ext cx="450540" cy="57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9EA78E11-E230-A4C8-867C-B17FF3352BE5}"/>
                  </a:ext>
                </a:extLst>
              </p:cNvPr>
              <p:cNvGrpSpPr/>
              <p:nvPr/>
            </p:nvGrpSpPr>
            <p:grpSpPr>
              <a:xfrm>
                <a:off x="478397" y="3299605"/>
                <a:ext cx="12194025" cy="3071358"/>
                <a:chOff x="478397" y="3299605"/>
                <a:chExt cx="12194025" cy="3071358"/>
              </a:xfrm>
            </p:grpSpPr>
            <p:grpSp>
              <p:nvGrpSpPr>
                <p:cNvPr id="60" name="Gruppo 59">
                  <a:extLst>
                    <a:ext uri="{FF2B5EF4-FFF2-40B4-BE49-F238E27FC236}">
                      <a16:creationId xmlns:a16="http://schemas.microsoft.com/office/drawing/2014/main" id="{2C301F0B-DD20-08BB-9FF3-101DE9123FAD}"/>
                    </a:ext>
                  </a:extLst>
                </p:cNvPr>
                <p:cNvGrpSpPr/>
                <p:nvPr/>
              </p:nvGrpSpPr>
              <p:grpSpPr>
                <a:xfrm>
                  <a:off x="478397" y="3299605"/>
                  <a:ext cx="12194025" cy="3071358"/>
                  <a:chOff x="546060" y="806664"/>
                  <a:chExt cx="12194025" cy="3071358"/>
                </a:xfrm>
              </p:grpSpPr>
              <p:grpSp>
                <p:nvGrpSpPr>
                  <p:cNvPr id="30" name="Gruppo 29">
                    <a:extLst>
                      <a:ext uri="{FF2B5EF4-FFF2-40B4-BE49-F238E27FC236}">
                        <a16:creationId xmlns:a16="http://schemas.microsoft.com/office/drawing/2014/main" id="{8660EA13-8BAC-4993-82B2-3A51B3BC0728}"/>
                      </a:ext>
                    </a:extLst>
                  </p:cNvPr>
                  <p:cNvGrpSpPr/>
                  <p:nvPr/>
                </p:nvGrpSpPr>
                <p:grpSpPr>
                  <a:xfrm>
                    <a:off x="546060" y="2060303"/>
                    <a:ext cx="4669433" cy="557474"/>
                    <a:chOff x="1587500" y="1435100"/>
                    <a:chExt cx="4669433" cy="557474"/>
                  </a:xfrm>
                </p:grpSpPr>
                <p:sp>
                  <p:nvSpPr>
                    <p:cNvPr id="7" name="Connettore 6">
                      <a:extLst>
                        <a:ext uri="{FF2B5EF4-FFF2-40B4-BE49-F238E27FC236}">
                          <a16:creationId xmlns:a16="http://schemas.microsoft.com/office/drawing/2014/main" id="{2C1818D6-9401-7D65-8916-F96280C90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7500" y="1435100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cxnSp>
                  <p:nvCxnSpPr>
                    <p:cNvPr id="9" name="Connettore 2 8">
                      <a:extLst>
                        <a:ext uri="{FF2B5EF4-FFF2-40B4-BE49-F238E27FC236}">
                          <a16:creationId xmlns:a16="http://schemas.microsoft.com/office/drawing/2014/main" id="{4ADA1DEF-DD17-E3DF-DC40-6BEB4F8C37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46300" y="1708150"/>
                      <a:ext cx="355600" cy="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Connettore 18">
                      <a:extLst>
                        <a:ext uri="{FF2B5EF4-FFF2-40B4-BE49-F238E27FC236}">
                          <a16:creationId xmlns:a16="http://schemas.microsoft.com/office/drawing/2014/main" id="{222F17A6-9DD5-A309-D4B2-BFB8721EF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083" y="1435100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" name="Connettore 19">
                      <a:extLst>
                        <a:ext uri="{FF2B5EF4-FFF2-40B4-BE49-F238E27FC236}">
                          <a16:creationId xmlns:a16="http://schemas.microsoft.com/office/drawing/2014/main" id="{B0F4A588-4F55-0D79-3DDB-047822E818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5433" y="1446474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cxnSp>
                <p:nvCxnSpPr>
                  <p:cNvPr id="53" name="Connettore 2 52">
                    <a:extLst>
                      <a:ext uri="{FF2B5EF4-FFF2-40B4-BE49-F238E27FC236}">
                        <a16:creationId xmlns:a16="http://schemas.microsoft.com/office/drawing/2014/main" id="{EF0AB59F-BBA1-71D2-4F00-4EEF6264064C}"/>
                      </a:ext>
                    </a:extLst>
                  </p:cNvPr>
                  <p:cNvCxnSpPr>
                    <a:cxnSpLocks/>
                    <a:endCxn id="31" idx="2"/>
                  </p:cNvCxnSpPr>
                  <p:nvPr/>
                </p:nvCxnSpPr>
                <p:spPr>
                  <a:xfrm>
                    <a:off x="5215493" y="2344727"/>
                    <a:ext cx="655238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0" name="Connettore 1059">
                    <a:extLst>
                      <a:ext uri="{FF2B5EF4-FFF2-40B4-BE49-F238E27FC236}">
                        <a16:creationId xmlns:a16="http://schemas.microsoft.com/office/drawing/2014/main" id="{8BE72DDC-DF3C-3588-87D8-02C2BF608D98}"/>
                      </a:ext>
                    </a:extLst>
                  </p:cNvPr>
                  <p:cNvSpPr/>
                  <p:nvPr/>
                </p:nvSpPr>
                <p:spPr>
                  <a:xfrm>
                    <a:off x="3383631" y="2068765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" name="object 4">
                    <a:extLst>
                      <a:ext uri="{FF2B5EF4-FFF2-40B4-BE49-F238E27FC236}">
                        <a16:creationId xmlns:a16="http://schemas.microsoft.com/office/drawing/2014/main" id="{3CBA8437-34F2-8FF0-C5FC-5E0AC36DC6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5123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info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sp>
                <p:nvSpPr>
                  <p:cNvPr id="23" name="object 8">
                    <a:extLst>
                      <a:ext uri="{FF2B5EF4-FFF2-40B4-BE49-F238E27FC236}">
                        <a16:creationId xmlns:a16="http://schemas.microsoft.com/office/drawing/2014/main" id="{198F3EED-3B30-7E8A-3260-827A66F5FD76}"/>
                      </a:ext>
                    </a:extLst>
                  </p:cNvPr>
                  <p:cNvSpPr txBox="1"/>
                  <p:nvPr/>
                </p:nvSpPr>
                <p:spPr>
                  <a:xfrm>
                    <a:off x="4856736" y="1602118"/>
                    <a:ext cx="1355320" cy="28982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 anchor="t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  <a:tabLst>
                        <a:tab pos="1452245" algn="l"/>
                      </a:tabLst>
                    </a:pPr>
                    <a:r>
                      <a:rPr lang="it-IT" err="1">
                        <a:cs typeface="Calibri"/>
                      </a:rPr>
                      <a:t>sense</a:t>
                    </a:r>
                    <a:r>
                      <a:rPr lang="it-IT">
                        <a:cs typeface="Calibri"/>
                      </a:rPr>
                      <a:t>(</a:t>
                    </a:r>
                    <a:r>
                      <a:rPr lang="it-IT" err="1">
                        <a:cs typeface="Calibri"/>
                      </a:rPr>
                      <a:t>bottle</a:t>
                    </a:r>
                    <a:r>
                      <a:rPr lang="it-IT">
                        <a:cs typeface="Calibri"/>
                      </a:rPr>
                      <a:t>)</a:t>
                    </a:r>
                    <a:endParaRPr lang="it-IT"/>
                  </a:p>
                </p:txBody>
              </p:sp>
              <p:cxnSp>
                <p:nvCxnSpPr>
                  <p:cNvPr id="13" name="Connettore 2 12">
                    <a:extLst>
                      <a:ext uri="{FF2B5EF4-FFF2-40B4-BE49-F238E27FC236}">
                        <a16:creationId xmlns:a16="http://schemas.microsoft.com/office/drawing/2014/main" id="{24D42950-B756-944A-F342-E2A4BF239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41023" y="2315015"/>
                    <a:ext cx="355600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Connettore 14">
                    <a:extLst>
                      <a:ext uri="{FF2B5EF4-FFF2-40B4-BE49-F238E27FC236}">
                        <a16:creationId xmlns:a16="http://schemas.microsoft.com/office/drawing/2014/main" id="{85E341D9-DD43-9F93-4254-C64E5087D503}"/>
                      </a:ext>
                    </a:extLst>
                  </p:cNvPr>
                  <p:cNvSpPr/>
                  <p:nvPr/>
                </p:nvSpPr>
                <p:spPr>
                  <a:xfrm>
                    <a:off x="1467569" y="2041965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" name="object 4">
                    <a:extLst>
                      <a:ext uri="{FF2B5EF4-FFF2-40B4-BE49-F238E27FC236}">
                        <a16:creationId xmlns:a16="http://schemas.microsoft.com/office/drawing/2014/main" id="{BA58BBE2-8AD7-3DF5-C3D4-E8D363FC0D84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803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fiori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sp>
                <p:nvSpPr>
                  <p:cNvPr id="22" name="object 4">
                    <a:extLst>
                      <a:ext uri="{FF2B5EF4-FFF2-40B4-BE49-F238E27FC236}">
                        <a16:creationId xmlns:a16="http://schemas.microsoft.com/office/drawing/2014/main" id="{057C79F0-6C9B-3F29-763F-9FCC451C528A}"/>
                      </a:ext>
                    </a:extLst>
                  </p:cNvPr>
                  <p:cNvSpPr txBox="1"/>
                  <p:nvPr/>
                </p:nvSpPr>
                <p:spPr>
                  <a:xfrm>
                    <a:off x="2476066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girl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cxnSp>
                <p:nvCxnSpPr>
                  <p:cNvPr id="25" name="Connettore 2 24">
                    <a:extLst>
                      <a:ext uri="{FF2B5EF4-FFF2-40B4-BE49-F238E27FC236}">
                        <a16:creationId xmlns:a16="http://schemas.microsoft.com/office/drawing/2014/main" id="{0C840CC6-923D-2D6B-A9C8-662BC9946F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28031" y="2312026"/>
                    <a:ext cx="355600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bject 4">
                    <a:extLst>
                      <a:ext uri="{FF2B5EF4-FFF2-40B4-BE49-F238E27FC236}">
                        <a16:creationId xmlns:a16="http://schemas.microsoft.com/office/drawing/2014/main" id="{4976B722-91F9-472F-93E1-40ACB487A88D}"/>
                      </a:ext>
                    </a:extLst>
                  </p:cNvPr>
                  <p:cNvSpPr txBox="1"/>
                  <p:nvPr/>
                </p:nvSpPr>
                <p:spPr>
                  <a:xfrm>
                    <a:off x="2924234" y="1602118"/>
                    <a:ext cx="1836223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goto(</a:t>
                    </a:r>
                    <a:r>
                      <a:rPr lang="it-IT" sz="1600" spc="140" err="1">
                        <a:latin typeface="Trebuchet MS"/>
                        <a:cs typeface="Trebuchet MS"/>
                      </a:rPr>
                      <a:t>imbarco_C</a:t>
                    </a:r>
                    <a:r>
                      <a:rPr lang="it-IT" sz="1600" spc="140">
                        <a:latin typeface="Trebuchet MS"/>
                        <a:cs typeface="Trebuchet MS"/>
                      </a:rPr>
                      <a:t>)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cxnSp>
                <p:nvCxnSpPr>
                  <p:cNvPr id="29" name="Connettore 2 28">
                    <a:extLst>
                      <a:ext uri="{FF2B5EF4-FFF2-40B4-BE49-F238E27FC236}">
                        <a16:creationId xmlns:a16="http://schemas.microsoft.com/office/drawing/2014/main" id="{246B313C-7CC2-B9FC-FCA4-DCA115EB48C5}"/>
                      </a:ext>
                    </a:extLst>
                  </p:cNvPr>
                  <p:cNvCxnSpPr>
                    <a:cxnSpLocks/>
                    <a:stCxn id="1060" idx="6"/>
                  </p:cNvCxnSpPr>
                  <p:nvPr/>
                </p:nvCxnSpPr>
                <p:spPr>
                  <a:xfrm>
                    <a:off x="3955131" y="2341815"/>
                    <a:ext cx="688862" cy="29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Connettore 30">
                    <a:extLst>
                      <a:ext uri="{FF2B5EF4-FFF2-40B4-BE49-F238E27FC236}">
                        <a16:creationId xmlns:a16="http://schemas.microsoft.com/office/drawing/2014/main" id="{F47A2D85-F4A1-BF98-4535-9D7316964F10}"/>
                      </a:ext>
                    </a:extLst>
                  </p:cNvPr>
                  <p:cNvSpPr/>
                  <p:nvPr/>
                </p:nvSpPr>
                <p:spPr>
                  <a:xfrm>
                    <a:off x="5870731" y="2071677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6" name="Gruppo 25">
                    <a:extLst>
                      <a:ext uri="{FF2B5EF4-FFF2-40B4-BE49-F238E27FC236}">
                        <a16:creationId xmlns:a16="http://schemas.microsoft.com/office/drawing/2014/main" id="{0D8D6354-9A83-5951-9979-71CC78C279F9}"/>
                      </a:ext>
                    </a:extLst>
                  </p:cNvPr>
                  <p:cNvGrpSpPr/>
                  <p:nvPr/>
                </p:nvGrpSpPr>
                <p:grpSpPr>
                  <a:xfrm>
                    <a:off x="6108640" y="806664"/>
                    <a:ext cx="6631445" cy="3071358"/>
                    <a:chOff x="5744929" y="806663"/>
                    <a:chExt cx="6631445" cy="3071358"/>
                  </a:xfrm>
                </p:grpSpPr>
                <p:sp>
                  <p:nvSpPr>
                    <p:cNvPr id="10" name="object 14">
                      <a:extLst>
                        <a:ext uri="{FF2B5EF4-FFF2-40B4-BE49-F238E27FC236}">
                          <a16:creationId xmlns:a16="http://schemas.microsoft.com/office/drawing/2014/main" id="{B4526BB9-73A8-D936-FC66-162E42A177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826" y="2797513"/>
                      <a:ext cx="177800" cy="269240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175">
                          <a:latin typeface="Trebuchet MS"/>
                          <a:cs typeface="Trebuchet MS"/>
                        </a:rPr>
                        <a:t>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p:txBody>
                </p:sp>
                <p:grpSp>
                  <p:nvGrpSpPr>
                    <p:cNvPr id="21" name="Gruppo 20">
                      <a:extLst>
                        <a:ext uri="{FF2B5EF4-FFF2-40B4-BE49-F238E27FC236}">
                          <a16:creationId xmlns:a16="http://schemas.microsoft.com/office/drawing/2014/main" id="{39DFA105-59C4-9110-05D5-6604A6258D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44929" y="806663"/>
                      <a:ext cx="6631445" cy="3071358"/>
                      <a:chOff x="5744929" y="806663"/>
                      <a:chExt cx="6631445" cy="3071358"/>
                    </a:xfrm>
                  </p:grpSpPr>
                  <p:sp>
                    <p:nvSpPr>
                      <p:cNvPr id="33" name="Connettore 32">
                        <a:extLst>
                          <a:ext uri="{FF2B5EF4-FFF2-40B4-BE49-F238E27FC236}">
                            <a16:creationId xmlns:a16="http://schemas.microsoft.com/office/drawing/2014/main" id="{7F243B65-CF14-38EF-C619-3FD734E281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9263" y="1157372"/>
                        <a:ext cx="571500" cy="546100"/>
                      </a:xfrm>
                      <a:prstGeom prst="flowChartConnector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grpSp>
                    <p:nvGrpSpPr>
                      <p:cNvPr id="16" name="Gruppo 15">
                        <a:extLst>
                          <a:ext uri="{FF2B5EF4-FFF2-40B4-BE49-F238E27FC236}">
                            <a16:creationId xmlns:a16="http://schemas.microsoft.com/office/drawing/2014/main" id="{A9426937-A3E3-32FA-6D98-C9F20E9D0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4929" y="806663"/>
                        <a:ext cx="6631445" cy="3071358"/>
                        <a:chOff x="5744929" y="806663"/>
                        <a:chExt cx="6631445" cy="3071358"/>
                      </a:xfrm>
                    </p:grpSpPr>
                    <p:grpSp>
                      <p:nvGrpSpPr>
                        <p:cNvPr id="1043" name="Gruppo 1042">
                          <a:extLst>
                            <a:ext uri="{FF2B5EF4-FFF2-40B4-BE49-F238E27FC236}">
                              <a16:creationId xmlns:a16="http://schemas.microsoft.com/office/drawing/2014/main" id="{83838A25-7CFA-EC6D-21DE-7EC7047C0A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94826" y="1164476"/>
                          <a:ext cx="969816" cy="2454314"/>
                          <a:chOff x="6753283" y="2585730"/>
                          <a:chExt cx="969816" cy="2454314"/>
                        </a:xfrm>
                      </p:grpSpPr>
                      <p:cxnSp>
                        <p:nvCxnSpPr>
                          <p:cNvPr id="1045" name="Connettore 2 1044">
                            <a:extLst>
                              <a:ext uri="{FF2B5EF4-FFF2-40B4-BE49-F238E27FC236}">
                                <a16:creationId xmlns:a16="http://schemas.microsoft.com/office/drawing/2014/main" id="{61D6E313-511C-FC69-157C-044DA2F22FF5}"/>
                              </a:ext>
                            </a:extLst>
                          </p:cNvPr>
                          <p:cNvCxnSpPr>
                            <a:cxnSpLocks/>
                            <a:stCxn id="31" idx="7"/>
                            <a:endCxn id="1046" idx="3"/>
                          </p:cNvCxnSpPr>
                          <p:nvPr/>
                        </p:nvCxnSpPr>
                        <p:spPr>
                          <a:xfrm flipV="1">
                            <a:off x="6753283" y="3051856"/>
                            <a:ext cx="482010" cy="52104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46" name="Connettore 1045">
                            <a:extLst>
                              <a:ext uri="{FF2B5EF4-FFF2-40B4-BE49-F238E27FC236}">
                                <a16:creationId xmlns:a16="http://schemas.microsoft.com/office/drawing/2014/main" id="{4408D75F-C83C-6AFB-3AEE-38D0C969F2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1599" y="2585730"/>
                            <a:ext cx="571500" cy="546100"/>
                          </a:xfrm>
                          <a:prstGeom prst="flowChartConnector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  <p:sp>
                        <p:nvSpPr>
                          <p:cNvPr id="1047" name="Connettore 1046">
                            <a:extLst>
                              <a:ext uri="{FF2B5EF4-FFF2-40B4-BE49-F238E27FC236}">
                                <a16:creationId xmlns:a16="http://schemas.microsoft.com/office/drawing/2014/main" id="{8D8B6E1E-39B2-4321-1B03-5521735CAF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20638" y="4493944"/>
                            <a:ext cx="571500" cy="546100"/>
                          </a:xfrm>
                          <a:prstGeom prst="flowChartConnector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  <p:cxnSp>
                        <p:nvCxnSpPr>
                          <p:cNvPr id="1048" name="Connettore 2 1047">
                            <a:extLst>
                              <a:ext uri="{FF2B5EF4-FFF2-40B4-BE49-F238E27FC236}">
                                <a16:creationId xmlns:a16="http://schemas.microsoft.com/office/drawing/2014/main" id="{C45B9A15-4602-C84B-942D-A8D04652A980}"/>
                              </a:ext>
                            </a:extLst>
                          </p:cNvPr>
                          <p:cNvCxnSpPr>
                            <a:cxnSpLocks/>
                            <a:stCxn id="31" idx="5"/>
                            <a:endCxn id="1047" idx="1"/>
                          </p:cNvCxnSpPr>
                          <p:nvPr/>
                        </p:nvCxnSpPr>
                        <p:spPr>
                          <a:xfrm>
                            <a:off x="6753283" y="3959056"/>
                            <a:ext cx="451049" cy="61486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4" name="object 6">
                          <a:extLst>
                            <a:ext uri="{FF2B5EF4-FFF2-40B4-BE49-F238E27FC236}">
                              <a16:creationId xmlns:a16="http://schemas.microsoft.com/office/drawing/2014/main" id="{9C10E238-2FAF-6EFE-AB56-E4B63908AF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72627" y="2212290"/>
                          <a:ext cx="668173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 anchor="t">
                          <a:spAutoFit/>
                        </a:bodyPr>
                        <a:lstStyle/>
                        <a:p>
                          <a:pPr marL="12700">
                            <a:lnSpc>
                              <a:spcPct val="100000"/>
                            </a:lnSpc>
                            <a:spcBef>
                              <a:spcPts val="100"/>
                            </a:spcBef>
                          </a:pPr>
                          <a:r>
                            <a:rPr lang="it-IT" sz="1600" spc="-25" err="1">
                              <a:latin typeface="Trebuchet MS"/>
                              <a:cs typeface="Trebuchet MS"/>
                            </a:rPr>
                            <a:t>bottle</a:t>
                          </a:r>
                          <a:endParaRPr lang="it-IT" sz="1600" spc="-25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5" name="object 13">
                          <a:extLst>
                            <a:ext uri="{FF2B5EF4-FFF2-40B4-BE49-F238E27FC236}">
                              <a16:creationId xmlns:a16="http://schemas.microsoft.com/office/drawing/2014/main" id="{A8586B21-4130-7A9C-77A4-972AAEB8F6E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95067" y="1698674"/>
                          <a:ext cx="105113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>
                          <a:spAutoFit/>
                        </a:bodyPr>
                        <a:lstStyle/>
                        <a:p>
                          <a:pPr marL="12700">
                            <a:lnSpc>
                              <a:spcPct val="100000"/>
                            </a:lnSpc>
                            <a:spcBef>
                              <a:spcPts val="100"/>
                            </a:spcBef>
                          </a:pPr>
                          <a:r>
                            <a:rPr sz="1600" spc="60">
                              <a:latin typeface="Trebuchet MS"/>
                              <a:cs typeface="Trebuchet MS"/>
                            </a:rPr>
                            <a:t>Y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" name="object 8">
                          <a:extLst>
                            <a:ext uri="{FF2B5EF4-FFF2-40B4-BE49-F238E27FC236}">
                              <a16:creationId xmlns:a16="http://schemas.microsoft.com/office/drawing/2014/main" id="{F6C25679-E315-309E-BB86-5235950C90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64215" y="3618976"/>
                          <a:ext cx="1786641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 anchor="t">
                          <a:spAutoFit/>
                        </a:bodyPr>
                        <a:lstStyle/>
                        <a:p>
                          <a:pPr marL="12700">
                            <a:spcBef>
                              <a:spcPts val="100"/>
                            </a:spcBef>
                            <a:tabLst>
                              <a:tab pos="1452245" algn="l"/>
                            </a:tabLst>
                          </a:pPr>
                          <a:r>
                            <a:rPr lang="it-IT" sz="1600" spc="85">
                              <a:latin typeface="Trebuchet MS"/>
                              <a:cs typeface="Trebuchet MS"/>
                            </a:rPr>
                            <a:t>goto(</a:t>
                          </a:r>
                          <a:r>
                            <a:rPr lang="it-IT" sz="1600" spc="85" err="1">
                              <a:latin typeface="Trebuchet MS"/>
                              <a:cs typeface="Trebuchet MS"/>
                            </a:rPr>
                            <a:t>imbarco_C</a:t>
                          </a:r>
                          <a:r>
                            <a:rPr lang="it-IT" sz="1600" spc="85">
                              <a:latin typeface="Trebuchet MS"/>
                              <a:cs typeface="Trebuchet MS"/>
                            </a:rPr>
                            <a:t>)</a:t>
                          </a:r>
                        </a:p>
                      </p:txBody>
                    </p:sp>
                    <p:sp>
                      <p:nvSpPr>
                        <p:cNvPr id="32" name="object 4">
                          <a:extLst>
                            <a:ext uri="{FF2B5EF4-FFF2-40B4-BE49-F238E27FC236}">
                              <a16:creationId xmlns:a16="http://schemas.microsoft.com/office/drawing/2014/main" id="{6228AA31-FF38-3768-2490-C34BFF9C2A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06279" y="806663"/>
                          <a:ext cx="1575086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goto(cestino)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cxnSp>
                      <p:nvCxnSpPr>
                        <p:cNvPr id="34" name="Connettore 2 33">
                          <a:extLst>
                            <a:ext uri="{FF2B5EF4-FFF2-40B4-BE49-F238E27FC236}">
                              <a16:creationId xmlns:a16="http://schemas.microsoft.com/office/drawing/2014/main" id="{01B57E41-5014-45C4-29F3-3DDD38A5B8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971496" y="1418628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5" name="object 4">
                          <a:extLst>
                            <a:ext uri="{FF2B5EF4-FFF2-40B4-BE49-F238E27FC236}">
                              <a16:creationId xmlns:a16="http://schemas.microsoft.com/office/drawing/2014/main" id="{F6DED592-A6FA-EB0C-79B1-B25075FAF0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4929" y="806663"/>
                          <a:ext cx="1337553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take_bottle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6" name="Connettore 35">
                          <a:extLst>
                            <a:ext uri="{FF2B5EF4-FFF2-40B4-BE49-F238E27FC236}">
                              <a16:creationId xmlns:a16="http://schemas.microsoft.com/office/drawing/2014/main" id="{D2AF22B0-FDCD-7BAD-B99A-BA2C303FBE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64494" y="1145578"/>
                          <a:ext cx="571500" cy="546100"/>
                        </a:xfrm>
                        <a:prstGeom prst="flowChartConnector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/>
                        </a:p>
                      </p:txBody>
                    </p:sp>
                    <p:cxnSp>
                      <p:nvCxnSpPr>
                        <p:cNvPr id="37" name="Connettore 2 36">
                          <a:extLst>
                            <a:ext uri="{FF2B5EF4-FFF2-40B4-BE49-F238E27FC236}">
                              <a16:creationId xmlns:a16="http://schemas.microsoft.com/office/drawing/2014/main" id="{79B0003A-6BCC-98EC-8003-475005015E7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006727" y="1406834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object 4">
                          <a:extLst>
                            <a:ext uri="{FF2B5EF4-FFF2-40B4-BE49-F238E27FC236}">
                              <a16:creationId xmlns:a16="http://schemas.microsoft.com/office/drawing/2014/main" id="{6122F1DE-C0A4-8E2A-0710-09087BC6D5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88095" y="806663"/>
                          <a:ext cx="847583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recycle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9" name="Connettore 38">
                          <a:extLst>
                            <a:ext uri="{FF2B5EF4-FFF2-40B4-BE49-F238E27FC236}">
                              <a16:creationId xmlns:a16="http://schemas.microsoft.com/office/drawing/2014/main" id="{60961307-57E5-6B06-C995-30B64534C6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3761" y="1114098"/>
                          <a:ext cx="571500" cy="546100"/>
                        </a:xfrm>
                        <a:prstGeom prst="flowChartConnector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>
                            <a:solidFill>
                              <a:srgbClr val="5FADE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41" name="Connettore 2 40">
                          <a:extLst>
                            <a:ext uri="{FF2B5EF4-FFF2-40B4-BE49-F238E27FC236}">
                              <a16:creationId xmlns:a16="http://schemas.microsoft.com/office/drawing/2014/main" id="{08A75A48-BAAA-EB4C-2124-7B6DEC5D906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035994" y="1375354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3" name="object 4">
                          <a:extLst>
                            <a:ext uri="{FF2B5EF4-FFF2-40B4-BE49-F238E27FC236}">
                              <a16:creationId xmlns:a16="http://schemas.microsoft.com/office/drawing/2014/main" id="{6A9D657E-63CF-82AE-A5A4-5D77D3432A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458736" y="806663"/>
                          <a:ext cx="1917638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goto(</a:t>
                          </a: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imbarco_C</a:t>
                          </a: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)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040" name="object 4">
                  <a:extLst>
                    <a:ext uri="{FF2B5EF4-FFF2-40B4-BE49-F238E27FC236}">
                      <a16:creationId xmlns:a16="http://schemas.microsoft.com/office/drawing/2014/main" id="{4FB09B97-2611-F05A-1BFB-61897850F338}"/>
                    </a:ext>
                  </a:extLst>
                </p:cNvPr>
                <p:cNvSpPr txBox="1"/>
                <p:nvPr/>
              </p:nvSpPr>
              <p:spPr>
                <a:xfrm>
                  <a:off x="9731726" y="3299605"/>
                  <a:ext cx="1080123" cy="258789"/>
                </a:xfrm>
                <a:prstGeom prst="rect">
                  <a:avLst/>
                </a:prstGeom>
              </p:spPr>
              <p:txBody>
                <a:bodyPr vert="horz" wrap="square" lIns="0" tIns="22225" rIns="0" bIns="0" rtlCol="0" anchor="t">
                  <a:spAutoFit/>
                </a:bodyPr>
                <a:lstStyle/>
                <a:p>
                  <a:pPr marL="12700" marR="5080">
                    <a:lnSpc>
                      <a:spcPct val="96100"/>
                    </a:lnSpc>
                    <a:spcBef>
                      <a:spcPts val="175"/>
                    </a:spcBef>
                  </a:pPr>
                  <a:r>
                    <a:rPr lang="it-IT" sz="1600" spc="140">
                      <a:latin typeface="Trebuchet MS"/>
                      <a:cs typeface="Trebuchet MS"/>
                    </a:rPr>
                    <a:t>goto(bar)</a:t>
                  </a:r>
                  <a:endParaRPr sz="1600">
                    <a:latin typeface="Trebuchet MS"/>
                    <a:cs typeface="Trebuchet MS"/>
                  </a:endParaRPr>
                </a:p>
              </p:txBody>
            </p:sp>
          </p:grpSp>
        </p:grp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3E3EEBCA-2CDC-A1AE-4AB7-5CAB158978F9}"/>
                </a:ext>
              </a:extLst>
            </p:cNvPr>
            <p:cNvCxnSpPr>
              <a:cxnSpLocks/>
            </p:cNvCxnSpPr>
            <p:nvPr/>
          </p:nvCxnSpPr>
          <p:spPr>
            <a:xfrm>
              <a:off x="7233452" y="5836735"/>
              <a:ext cx="6552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nettore 11">
              <a:extLst>
                <a:ext uri="{FF2B5EF4-FFF2-40B4-BE49-F238E27FC236}">
                  <a16:creationId xmlns:a16="http://schemas.microsoft.com/office/drawing/2014/main" id="{6AB89D93-088F-0926-8C66-6F73B2385C00}"/>
                </a:ext>
              </a:extLst>
            </p:cNvPr>
            <p:cNvSpPr/>
            <p:nvPr/>
          </p:nvSpPr>
          <p:spPr>
            <a:xfrm>
              <a:off x="7875508" y="5563685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B165D28F-76EC-90CF-EB4A-601A20F8FF7C}"/>
                </a:ext>
              </a:extLst>
            </p:cNvPr>
            <p:cNvSpPr txBox="1"/>
            <p:nvPr/>
          </p:nvSpPr>
          <p:spPr>
            <a:xfrm>
              <a:off x="6415615" y="6112175"/>
              <a:ext cx="1080123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goto(bar)</a:t>
              </a:r>
              <a:endParaRPr sz="16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7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1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10255B-2385-C67B-CF41-E07E279AC3D3}"/>
              </a:ext>
            </a:extLst>
          </p:cNvPr>
          <p:cNvSpPr txBox="1"/>
          <p:nvPr/>
        </p:nvSpPr>
        <p:spPr>
          <a:xfrm>
            <a:off x="627992" y="1981936"/>
            <a:ext cx="10515600" cy="2023470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ea typeface="+mn-lt"/>
                <a:cs typeface="+mn-lt"/>
              </a:rPr>
              <a:t>Introdurre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nel</a:t>
            </a:r>
            <a:r>
              <a:rPr lang="en-US" sz="2000" b="1">
                <a:ea typeface="+mn-lt"/>
                <a:cs typeface="+mn-lt"/>
              </a:rPr>
              <a:t> file Vigilante.java il </a:t>
            </a:r>
            <a:r>
              <a:rPr lang="en-US" sz="2000" b="1" err="1">
                <a:ea typeface="+mn-lt"/>
                <a:cs typeface="+mn-lt"/>
              </a:rPr>
              <a:t>cambiamento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dinamico</a:t>
            </a:r>
            <a:r>
              <a:rPr lang="en-US" sz="2000" b="1">
                <a:ea typeface="+mn-lt"/>
                <a:cs typeface="+mn-lt"/>
              </a:rPr>
              <a:t> di sonar e laser</a:t>
            </a:r>
            <a:endParaRPr lang="it-IT" sz="1600" b="1"/>
          </a:p>
        </p:txBody>
      </p:sp>
    </p:spTree>
    <p:extLst>
      <p:ext uri="{BB962C8B-B14F-4D97-AF65-F5344CB8AC3E}">
        <p14:creationId xmlns:p14="http://schemas.microsoft.com/office/powerpoint/2010/main" val="100165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913A010598C54CADB011D146BA2920" ma:contentTypeVersion="8" ma:contentTypeDescription="Creare un nuovo documento." ma:contentTypeScope="" ma:versionID="bd3dda3bfe5d29858a744c98a3b69a3e">
  <xsd:schema xmlns:xsd="http://www.w3.org/2001/XMLSchema" xmlns:xs="http://www.w3.org/2001/XMLSchema" xmlns:p="http://schemas.microsoft.com/office/2006/metadata/properties" xmlns:ns2="c36b6325-b90a-4701-aa8f-26659af38e9f" xmlns:ns3="410ce981-de99-425c-9619-05700212c5f7" targetNamespace="http://schemas.microsoft.com/office/2006/metadata/properties" ma:root="true" ma:fieldsID="673425e9c8533b2345e75e33ce4534c3" ns2:_="" ns3:_="">
    <xsd:import namespace="c36b6325-b90a-4701-aa8f-26659af38e9f"/>
    <xsd:import namespace="410ce981-de99-425c-9619-05700212c5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b6325-b90a-4701-aa8f-26659af38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1b0026b0-1aff-43e1-897f-d8dda1b3c3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ce981-de99-425c-9619-05700212c5f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69d8fbd-e923-425d-8215-e7c95e1ca6a1}" ma:internalName="TaxCatchAll" ma:showField="CatchAllData" ma:web="410ce981-de99-425c-9619-05700212c5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0ce981-de99-425c-9619-05700212c5f7" xsi:nil="true"/>
    <lcf76f155ced4ddcb4097134ff3c332f xmlns="c36b6325-b90a-4701-aa8f-26659af38e9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8794974-FFFE-4777-BF7F-787278794F34}">
  <ds:schemaRefs>
    <ds:schemaRef ds:uri="410ce981-de99-425c-9619-05700212c5f7"/>
    <ds:schemaRef ds:uri="c36b6325-b90a-4701-aa8f-26659af38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4DCEA8-378F-484F-8DDB-6561080F71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7F303F-8E07-4298-A336-970A20D3AF67}">
  <ds:schemaRefs>
    <ds:schemaRef ds:uri="410ce981-de99-425c-9619-05700212c5f7"/>
    <ds:schemaRef ds:uri="c36b6325-b90a-4701-aa8f-26659af38e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ESERCIZIO  AIRPORT CALTABELLOTTA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2022-11-11T01:07:06Z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0x010100A5913A010598C54CADB011D146BA2920</vt:lpwstr>
  </property>
  <property fmtid="{D5CDD505-2E9C-101B-9397-08002B2CF9AE}" pid="3" name="MediaServiceImageTags">
    <vt:lpwstr/>
  </property>
</Properties>
</file>